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  <p:sldMasterId id="2147483691" r:id="rId2"/>
  </p:sldMasterIdLst>
  <p:notesMasterIdLst>
    <p:notesMasterId r:id="rId40"/>
  </p:notesMasterIdLst>
  <p:sldIdLst>
    <p:sldId id="408" r:id="rId3"/>
    <p:sldId id="266" r:id="rId4"/>
    <p:sldId id="304" r:id="rId5"/>
    <p:sldId id="307" r:id="rId6"/>
    <p:sldId id="310" r:id="rId7"/>
    <p:sldId id="311" r:id="rId8"/>
    <p:sldId id="312" r:id="rId9"/>
    <p:sldId id="353" r:id="rId10"/>
    <p:sldId id="343" r:id="rId11"/>
    <p:sldId id="314" r:id="rId12"/>
    <p:sldId id="315" r:id="rId13"/>
    <p:sldId id="316" r:id="rId14"/>
    <p:sldId id="318" r:id="rId15"/>
    <p:sldId id="320" r:id="rId16"/>
    <p:sldId id="321" r:id="rId17"/>
    <p:sldId id="322" r:id="rId18"/>
    <p:sldId id="323" r:id="rId19"/>
    <p:sldId id="350" r:id="rId20"/>
    <p:sldId id="325" r:id="rId21"/>
    <p:sldId id="326" r:id="rId22"/>
    <p:sldId id="404" r:id="rId23"/>
    <p:sldId id="405" r:id="rId24"/>
    <p:sldId id="406" r:id="rId25"/>
    <p:sldId id="328" r:id="rId26"/>
    <p:sldId id="329" r:id="rId27"/>
    <p:sldId id="330" r:id="rId28"/>
    <p:sldId id="370" r:id="rId29"/>
    <p:sldId id="371" r:id="rId30"/>
    <p:sldId id="335" r:id="rId31"/>
    <p:sldId id="379" r:id="rId32"/>
    <p:sldId id="372" r:id="rId33"/>
    <p:sldId id="373" r:id="rId34"/>
    <p:sldId id="374" r:id="rId35"/>
    <p:sldId id="375" r:id="rId36"/>
    <p:sldId id="376" r:id="rId37"/>
    <p:sldId id="377" r:id="rId38"/>
    <p:sldId id="352" r:id="rId39"/>
  </p:sldIdLst>
  <p:sldSz cx="12192000" cy="6858000"/>
  <p:notesSz cx="6858000" cy="9144000"/>
  <p:embeddedFontLst>
    <p:embeddedFont>
      <p:font typeface="나눔스퀘어라운드 Regular" panose="020B0600000101010101" charset="-127"/>
      <p:regular r:id="rId41"/>
    </p:embeddedFont>
    <p:embeddedFont>
      <p:font typeface="Ebrima" panose="02000000000000000000" pitchFamily="2" charset="0"/>
      <p:regular r:id="rId42"/>
      <p:bold r:id="rId43"/>
    </p:embeddedFont>
    <p:embeddedFont>
      <p:font typeface="맑은 고딕" panose="020B0503020000020004" pitchFamily="50" charset="-127"/>
      <p:regular r:id="rId44"/>
      <p:bold r:id="rId45"/>
    </p:embeddedFont>
    <p:embeddedFont>
      <p:font typeface="Calibri" panose="020F0502020204030204" pitchFamily="34" charset="0"/>
      <p:regular r:id="rId46"/>
      <p:bold r:id="rId47"/>
      <p:italic r:id="rId48"/>
      <p:boldItalic r:id="rId4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egan Hobart" initials="MH" lastIdx="3" clrIdx="0">
    <p:extLst>
      <p:ext uri="{19B8F6BF-5375-455C-9EA6-DF929625EA0E}">
        <p15:presenceInfo xmlns:p15="http://schemas.microsoft.com/office/powerpoint/2012/main" userId="S-1-5-21-3548019467-26806262-2690281519-17411" providerId="AD"/>
      </p:ext>
    </p:extLst>
  </p:cmAuthor>
  <p:cmAuthor id="2" name="Beth Howell" initials="BH" lastIdx="32" clrIdx="1">
    <p:extLst>
      <p:ext uri="{19B8F6BF-5375-455C-9EA6-DF929625EA0E}">
        <p15:presenceInfo xmlns:p15="http://schemas.microsoft.com/office/powerpoint/2012/main" userId="S-1-5-21-3548019467-26806262-2690281519-320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807E"/>
    <a:srgbClr val="FBA915"/>
    <a:srgbClr val="B2C8EC"/>
    <a:srgbClr val="63CF75"/>
    <a:srgbClr val="6F98DB"/>
    <a:srgbClr val="3E75CF"/>
    <a:srgbClr val="FCBB46"/>
    <a:srgbClr val="FCC664"/>
    <a:srgbClr val="0057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273" autoAdjust="0"/>
    <p:restoredTop sz="94660"/>
  </p:normalViewPr>
  <p:slideViewPr>
    <p:cSldViewPr snapToGrid="0" showGuides="1">
      <p:cViewPr varScale="1">
        <p:scale>
          <a:sx n="116" d="100"/>
          <a:sy n="116" d="100"/>
        </p:scale>
        <p:origin x="31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66" d="100"/>
          <a:sy n="66" d="100"/>
        </p:scale>
        <p:origin x="3134" y="53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font" Target="fonts/font2.fntdata"/><Relationship Id="rId47" Type="http://schemas.openxmlformats.org/officeDocument/2006/relationships/font" Target="fonts/font7.fntdata"/><Relationship Id="rId50" Type="http://schemas.openxmlformats.org/officeDocument/2006/relationships/commentAuthors" Target="commentAuthor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notesMaster" Target="notesMasters/notesMaster1.xml"/><Relationship Id="rId45" Type="http://schemas.openxmlformats.org/officeDocument/2006/relationships/font" Target="fonts/font5.fntdata"/><Relationship Id="rId53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font" Target="fonts/font4.fntdata"/><Relationship Id="rId52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font" Target="fonts/font3.fntdata"/><Relationship Id="rId48" Type="http://schemas.openxmlformats.org/officeDocument/2006/relationships/font" Target="fonts/font8.fntdata"/><Relationship Id="rId8" Type="http://schemas.openxmlformats.org/officeDocument/2006/relationships/slide" Target="slides/slide6.xml"/><Relationship Id="rId51" Type="http://schemas.openxmlformats.org/officeDocument/2006/relationships/presProps" Target="pres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font" Target="fonts/font6.fntdata"/><Relationship Id="rId20" Type="http://schemas.openxmlformats.org/officeDocument/2006/relationships/slide" Target="slides/slide18.xml"/><Relationship Id="rId41" Type="http://schemas.openxmlformats.org/officeDocument/2006/relationships/font" Target="fonts/font1.fntdata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font" Target="fonts/font9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49A78B0-7B44-49CA-9D31-8CB43EB9BCA5}" type="doc">
      <dgm:prSet loTypeId="urn:microsoft.com/office/officeart/2005/8/layout/arrow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A32F9CF6-0EC5-46FD-B674-E41D7DEBF988}">
      <dgm:prSet phldrT="[Text]"/>
      <dgm:spPr/>
      <dgm:t>
        <a:bodyPr/>
        <a:lstStyle/>
        <a:p>
          <a:pPr latinLnBrk="1"/>
          <a:r>
            <a:rPr lang="en-US" altLang="ko-KR" dirty="0"/>
            <a:t>~1799YR </a:t>
          </a:r>
          <a:r>
            <a:rPr lang="en-US" altLang="ko-KR" b="1" dirty="0"/>
            <a:t>95 titles (0.3%)</a:t>
          </a:r>
          <a:endParaRPr lang="ko-KR" altLang="en-US" b="1" dirty="0"/>
        </a:p>
      </dgm:t>
    </dgm:pt>
    <dgm:pt modelId="{BFB7C01B-C139-4B08-9785-8D4C6312C7BE}" type="parTrans" cxnId="{7F9E984A-C83E-4068-BFDD-2E5219B2EC86}">
      <dgm:prSet/>
      <dgm:spPr/>
      <dgm:t>
        <a:bodyPr/>
        <a:lstStyle/>
        <a:p>
          <a:pPr latinLnBrk="1"/>
          <a:endParaRPr lang="ko-KR" altLang="en-US"/>
        </a:p>
      </dgm:t>
    </dgm:pt>
    <dgm:pt modelId="{7495754D-32A3-4E0F-B37A-DDA20673CCEC}" type="sibTrans" cxnId="{7F9E984A-C83E-4068-BFDD-2E5219B2EC86}">
      <dgm:prSet/>
      <dgm:spPr/>
      <dgm:t>
        <a:bodyPr/>
        <a:lstStyle/>
        <a:p>
          <a:pPr latinLnBrk="1"/>
          <a:endParaRPr lang="ko-KR" altLang="en-US"/>
        </a:p>
      </dgm:t>
    </dgm:pt>
    <dgm:pt modelId="{597AE1F7-A50C-48BC-A00F-8EF51DC1FB07}">
      <dgm:prSet phldrT="[Text]"/>
      <dgm:spPr>
        <a:solidFill>
          <a:srgbClr val="0070C0"/>
        </a:solidFill>
        <a:ln>
          <a:solidFill>
            <a:srgbClr val="0070C0"/>
          </a:solidFill>
        </a:ln>
      </dgm:spPr>
      <dgm:t>
        <a:bodyPr/>
        <a:lstStyle/>
        <a:p>
          <a:pPr latinLnBrk="1"/>
          <a:r>
            <a:rPr lang="en-US" altLang="ko-KR" dirty="0"/>
            <a:t>1800YR~ </a:t>
          </a:r>
          <a:r>
            <a:rPr lang="en-US" altLang="ko-KR" b="1" dirty="0"/>
            <a:t>29,503 titles (99.7%)</a:t>
          </a:r>
          <a:endParaRPr lang="ko-KR" altLang="en-US" b="1" dirty="0"/>
        </a:p>
      </dgm:t>
    </dgm:pt>
    <dgm:pt modelId="{F9F84845-A1E5-424D-B667-46D743DD3F51}" type="parTrans" cxnId="{9F900699-AFA3-4E74-8355-BFF4BA33F05E}">
      <dgm:prSet/>
      <dgm:spPr/>
      <dgm:t>
        <a:bodyPr/>
        <a:lstStyle/>
        <a:p>
          <a:pPr latinLnBrk="1"/>
          <a:endParaRPr lang="ko-KR" altLang="en-US"/>
        </a:p>
      </dgm:t>
    </dgm:pt>
    <dgm:pt modelId="{ACB319E0-1581-4DE4-806B-1D9BF71142E6}" type="sibTrans" cxnId="{9F900699-AFA3-4E74-8355-BFF4BA33F05E}">
      <dgm:prSet/>
      <dgm:spPr/>
      <dgm:t>
        <a:bodyPr/>
        <a:lstStyle/>
        <a:p>
          <a:pPr latinLnBrk="1"/>
          <a:endParaRPr lang="ko-KR" altLang="en-US"/>
        </a:p>
      </dgm:t>
    </dgm:pt>
    <dgm:pt modelId="{EDCAC1E0-E624-4F8F-A31A-9AB113E38108}" type="pres">
      <dgm:prSet presAssocID="{E49A78B0-7B44-49CA-9D31-8CB43EB9BCA5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69B2B37B-016C-42D4-952C-E24CB9E85B7E}" type="pres">
      <dgm:prSet presAssocID="{E49A78B0-7B44-49CA-9D31-8CB43EB9BCA5}" presName="ribbon" presStyleLbl="node1" presStyleIdx="0" presStyleCnt="1" custScaleX="551985" custLinFactNeighborX="-5250" custLinFactNeighborY="1180"/>
      <dgm:spPr>
        <a:solidFill>
          <a:srgbClr val="0070C0"/>
        </a:solidFill>
      </dgm:spPr>
    </dgm:pt>
    <dgm:pt modelId="{48556415-B7DD-47C6-8D9B-389B637AAA51}" type="pres">
      <dgm:prSet presAssocID="{E49A78B0-7B44-49CA-9D31-8CB43EB9BCA5}" presName="leftArrowText" presStyleLbl="node1" presStyleIdx="0" presStyleCnt="1" custScaleX="460606" custLinFactX="-100000" custLinFactNeighborX="-140667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AC5892DB-93F6-4E2C-AF8A-A85A94A55158}" type="pres">
      <dgm:prSet presAssocID="{E49A78B0-7B44-49CA-9D31-8CB43EB9BCA5}" presName="rightArrowText" presStyleLbl="node1" presStyleIdx="0" presStyleCnt="1" custScaleX="419231" custLinFactX="63026" custLinFactNeighborX="100000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9F900699-AFA3-4E74-8355-BFF4BA33F05E}" srcId="{E49A78B0-7B44-49CA-9D31-8CB43EB9BCA5}" destId="{597AE1F7-A50C-48BC-A00F-8EF51DC1FB07}" srcOrd="1" destOrd="0" parTransId="{F9F84845-A1E5-424D-B667-46D743DD3F51}" sibTransId="{ACB319E0-1581-4DE4-806B-1D9BF71142E6}"/>
    <dgm:cxn modelId="{FF0DE4E8-75A8-4D7A-BA6D-A594BAFA73FB}" type="presOf" srcId="{A32F9CF6-0EC5-46FD-B674-E41D7DEBF988}" destId="{48556415-B7DD-47C6-8D9B-389B637AAA51}" srcOrd="0" destOrd="0" presId="urn:microsoft.com/office/officeart/2005/8/layout/arrow6"/>
    <dgm:cxn modelId="{7F9E984A-C83E-4068-BFDD-2E5219B2EC86}" srcId="{E49A78B0-7B44-49CA-9D31-8CB43EB9BCA5}" destId="{A32F9CF6-0EC5-46FD-B674-E41D7DEBF988}" srcOrd="0" destOrd="0" parTransId="{BFB7C01B-C139-4B08-9785-8D4C6312C7BE}" sibTransId="{7495754D-32A3-4E0F-B37A-DDA20673CCEC}"/>
    <dgm:cxn modelId="{32CFB34E-DCC3-4992-97A7-08FC42B8C5A9}" type="presOf" srcId="{597AE1F7-A50C-48BC-A00F-8EF51DC1FB07}" destId="{AC5892DB-93F6-4E2C-AF8A-A85A94A55158}" srcOrd="0" destOrd="0" presId="urn:microsoft.com/office/officeart/2005/8/layout/arrow6"/>
    <dgm:cxn modelId="{8A77F9FB-D6F3-4F1B-9C69-2A56174F4629}" type="presOf" srcId="{E49A78B0-7B44-49CA-9D31-8CB43EB9BCA5}" destId="{EDCAC1E0-E624-4F8F-A31A-9AB113E38108}" srcOrd="0" destOrd="0" presId="urn:microsoft.com/office/officeart/2005/8/layout/arrow6"/>
    <dgm:cxn modelId="{63CF68C4-B1F0-4A7F-A620-4D3B2462F134}" type="presParOf" srcId="{EDCAC1E0-E624-4F8F-A31A-9AB113E38108}" destId="{69B2B37B-016C-42D4-952C-E24CB9E85B7E}" srcOrd="0" destOrd="0" presId="urn:microsoft.com/office/officeart/2005/8/layout/arrow6"/>
    <dgm:cxn modelId="{3A1C31B5-088A-4A46-A981-836B3A5CE09B}" type="presParOf" srcId="{EDCAC1E0-E624-4F8F-A31A-9AB113E38108}" destId="{48556415-B7DD-47C6-8D9B-389B637AAA51}" srcOrd="1" destOrd="0" presId="urn:microsoft.com/office/officeart/2005/8/layout/arrow6"/>
    <dgm:cxn modelId="{85BD2BA0-EE2E-4C2C-90AC-2C575D706ABC}" type="presParOf" srcId="{EDCAC1E0-E624-4F8F-A31A-9AB113E38108}" destId="{AC5892DB-93F6-4E2C-AF8A-A85A94A55158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B2B37B-016C-42D4-952C-E24CB9E85B7E}">
      <dsp:nvSpPr>
        <dsp:cNvPr id="0" name=""/>
        <dsp:cNvSpPr/>
      </dsp:nvSpPr>
      <dsp:spPr>
        <a:xfrm>
          <a:off x="33584" y="0"/>
          <a:ext cx="11253538" cy="815495"/>
        </a:xfrm>
        <a:prstGeom prst="leftRightRibbon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556415-B7DD-47C6-8D9B-389B637AAA51}">
      <dsp:nvSpPr>
        <dsp:cNvPr id="0" name=""/>
        <dsp:cNvSpPr/>
      </dsp:nvSpPr>
      <dsp:spPr>
        <a:xfrm>
          <a:off x="2160446" y="142711"/>
          <a:ext cx="3098884" cy="399593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0452" rIns="0" bIns="64770" numCol="1" spcCol="1270" anchor="ctr" anchorCtr="0">
          <a:noAutofit/>
        </a:bodyPr>
        <a:lstStyle/>
        <a:p>
          <a:pPr lvl="0" algn="ctr" defTabSz="7556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700" kern="1200" dirty="0"/>
            <a:t>~1799YR </a:t>
          </a:r>
          <a:r>
            <a:rPr lang="en-US" altLang="ko-KR" sz="1700" b="1" kern="1200" dirty="0"/>
            <a:t>95 titles (0.3%)</a:t>
          </a:r>
          <a:endParaRPr lang="ko-KR" altLang="en-US" sz="1700" b="1" kern="1200" dirty="0"/>
        </a:p>
      </dsp:txBody>
      <dsp:txXfrm>
        <a:off x="2160446" y="142711"/>
        <a:ext cx="3098884" cy="399593"/>
      </dsp:txXfrm>
    </dsp:sp>
    <dsp:sp modelId="{AC5892DB-93F6-4E2C-AF8A-A85A94A55158}">
      <dsp:nvSpPr>
        <dsp:cNvPr id="0" name=""/>
        <dsp:cNvSpPr/>
      </dsp:nvSpPr>
      <dsp:spPr>
        <a:xfrm>
          <a:off x="5794504" y="273191"/>
          <a:ext cx="3333341" cy="399593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0452" rIns="0" bIns="64770" numCol="1" spcCol="1270" anchor="ctr" anchorCtr="0">
          <a:noAutofit/>
        </a:bodyPr>
        <a:lstStyle/>
        <a:p>
          <a:pPr lvl="0" algn="ctr" defTabSz="7556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700" kern="1200" dirty="0"/>
            <a:t>1800YR~ </a:t>
          </a:r>
          <a:r>
            <a:rPr lang="en-US" altLang="ko-KR" sz="1700" b="1" kern="1200" dirty="0"/>
            <a:t>29,503 titles (99.7%)</a:t>
          </a:r>
          <a:endParaRPr lang="ko-KR" altLang="en-US" sz="1700" b="1" kern="1200" dirty="0"/>
        </a:p>
      </dsp:txBody>
      <dsp:txXfrm>
        <a:off x="5794504" y="273191"/>
        <a:ext cx="3333341" cy="3995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218D70-5B8D-4BA0-B675-42D52EC04612}" type="datetimeFigureOut">
              <a:rPr lang="en-US" smtClean="0"/>
              <a:t>8/3/2020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C9E4B2-D318-4770-A748-CCB66E028A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7469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C716AB-5BB0-46EB-A995-50DDCF61F70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8073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ko-KR" altLang="en-US"/>
          </a:p>
        </p:txBody>
      </p:sp>
      <p:sp>
        <p:nvSpPr>
          <p:cNvPr id="53252" name="슬라이드 번호 개체 틀 1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30000"/>
              </a:spcBef>
              <a:defRPr sz="13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82921" indent="-301123" latinLnBrk="1">
              <a:spcBef>
                <a:spcPct val="30000"/>
              </a:spcBef>
              <a:defRPr sz="13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204493" indent="-240899" latinLnBrk="1">
              <a:spcBef>
                <a:spcPct val="30000"/>
              </a:spcBef>
              <a:defRPr sz="13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86291" indent="-240899" latinLnBrk="1">
              <a:spcBef>
                <a:spcPct val="30000"/>
              </a:spcBef>
              <a:defRPr sz="13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168088" indent="-240899" latinLnBrk="1">
              <a:spcBef>
                <a:spcPct val="30000"/>
              </a:spcBef>
              <a:defRPr sz="13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649885" indent="-24089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3131683" indent="-24089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613480" indent="-24089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4095278" indent="-24089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>
              <a:spcBef>
                <a:spcPct val="0"/>
              </a:spcBef>
            </a:pPr>
            <a:fld id="{DB4413CF-0E16-449F-A33E-E26CA40C24CF}" type="slidenum">
              <a:rPr lang="ko-KR" altLang="en-US" smtClean="0"/>
              <a:pPr>
                <a:spcBef>
                  <a:spcPct val="0"/>
                </a:spcBef>
              </a:pPr>
              <a:t>21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422665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ko-KR" altLang="en-US"/>
          </a:p>
        </p:txBody>
      </p:sp>
      <p:sp>
        <p:nvSpPr>
          <p:cNvPr id="53252" name="슬라이드 번호 개체 틀 1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30000"/>
              </a:spcBef>
              <a:defRPr sz="13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82921" indent="-301123" latinLnBrk="1">
              <a:spcBef>
                <a:spcPct val="30000"/>
              </a:spcBef>
              <a:defRPr sz="13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204493" indent="-240899" latinLnBrk="1">
              <a:spcBef>
                <a:spcPct val="30000"/>
              </a:spcBef>
              <a:defRPr sz="13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86291" indent="-240899" latinLnBrk="1">
              <a:spcBef>
                <a:spcPct val="30000"/>
              </a:spcBef>
              <a:defRPr sz="13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168088" indent="-240899" latinLnBrk="1">
              <a:spcBef>
                <a:spcPct val="30000"/>
              </a:spcBef>
              <a:defRPr sz="13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649885" indent="-24089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3131683" indent="-24089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613480" indent="-24089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4095278" indent="-24089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>
              <a:spcBef>
                <a:spcPct val="0"/>
              </a:spcBef>
            </a:pPr>
            <a:fld id="{DB4413CF-0E16-449F-A33E-E26CA40C24CF}" type="slidenum">
              <a:rPr lang="ko-KR" altLang="en-US" smtClean="0"/>
              <a:pPr>
                <a:spcBef>
                  <a:spcPct val="0"/>
                </a:spcBef>
              </a:pPr>
              <a:t>22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568565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ko-KR" altLang="en-US"/>
          </a:p>
        </p:txBody>
      </p:sp>
      <p:sp>
        <p:nvSpPr>
          <p:cNvPr id="53252" name="슬라이드 번호 개체 틀 1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30000"/>
              </a:spcBef>
              <a:defRPr sz="13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82921" indent="-301123" latinLnBrk="1">
              <a:spcBef>
                <a:spcPct val="30000"/>
              </a:spcBef>
              <a:defRPr sz="13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204493" indent="-240899" latinLnBrk="1">
              <a:spcBef>
                <a:spcPct val="30000"/>
              </a:spcBef>
              <a:defRPr sz="13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86291" indent="-240899" latinLnBrk="1">
              <a:spcBef>
                <a:spcPct val="30000"/>
              </a:spcBef>
              <a:defRPr sz="13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168088" indent="-240899" latinLnBrk="1">
              <a:spcBef>
                <a:spcPct val="30000"/>
              </a:spcBef>
              <a:defRPr sz="13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649885" indent="-24089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3131683" indent="-24089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613480" indent="-24089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4095278" indent="-24089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>
              <a:spcBef>
                <a:spcPct val="0"/>
              </a:spcBef>
            </a:pPr>
            <a:fld id="{DB4413CF-0E16-449F-A33E-E26CA40C24CF}" type="slidenum">
              <a:rPr lang="ko-KR" altLang="en-US" smtClean="0"/>
              <a:pPr>
                <a:spcBef>
                  <a:spcPct val="0"/>
                </a:spcBef>
              </a:pPr>
              <a:t>23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039474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ko-KR" altLang="en-US"/>
          </a:p>
        </p:txBody>
      </p:sp>
      <p:sp>
        <p:nvSpPr>
          <p:cNvPr id="43012" name="슬라이드 번호 개체 틀 1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30000"/>
              </a:spcBef>
              <a:defRPr sz="13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82921" indent="-301123" latinLnBrk="1">
              <a:spcBef>
                <a:spcPct val="30000"/>
              </a:spcBef>
              <a:defRPr sz="13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204493" indent="-240899" latinLnBrk="1">
              <a:spcBef>
                <a:spcPct val="30000"/>
              </a:spcBef>
              <a:defRPr sz="13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86291" indent="-240899" latinLnBrk="1">
              <a:spcBef>
                <a:spcPct val="30000"/>
              </a:spcBef>
              <a:defRPr sz="13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168088" indent="-240899" latinLnBrk="1">
              <a:spcBef>
                <a:spcPct val="30000"/>
              </a:spcBef>
              <a:defRPr sz="13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649885" indent="-24089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3131683" indent="-24089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613480" indent="-24089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4095278" indent="-24089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>
              <a:spcBef>
                <a:spcPct val="0"/>
              </a:spcBef>
            </a:pPr>
            <a:fld id="{92978BB3-D436-42CF-96CB-4CB60BCE0F44}" type="slidenum">
              <a:rPr lang="ko-KR" altLang="en-US" smtClean="0"/>
              <a:pPr>
                <a:spcBef>
                  <a:spcPct val="0"/>
                </a:spcBef>
              </a:pPr>
              <a:t>24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188275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ko-KR" altLang="en-US"/>
          </a:p>
        </p:txBody>
      </p:sp>
      <p:sp>
        <p:nvSpPr>
          <p:cNvPr id="45060" name="슬라이드 번호 개체 틀 1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30000"/>
              </a:spcBef>
              <a:defRPr sz="13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82921" indent="-301123" latinLnBrk="1">
              <a:spcBef>
                <a:spcPct val="30000"/>
              </a:spcBef>
              <a:defRPr sz="13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204493" indent="-240899" latinLnBrk="1">
              <a:spcBef>
                <a:spcPct val="30000"/>
              </a:spcBef>
              <a:defRPr sz="13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86291" indent="-240899" latinLnBrk="1">
              <a:spcBef>
                <a:spcPct val="30000"/>
              </a:spcBef>
              <a:defRPr sz="13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168088" indent="-240899" latinLnBrk="1">
              <a:spcBef>
                <a:spcPct val="30000"/>
              </a:spcBef>
              <a:defRPr sz="13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649885" indent="-24089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3131683" indent="-24089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613480" indent="-24089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4095278" indent="-24089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>
              <a:spcBef>
                <a:spcPct val="0"/>
              </a:spcBef>
            </a:pPr>
            <a:fld id="{38BD6B62-77C2-4F39-8A09-A2108F0D6B37}" type="slidenum">
              <a:rPr lang="ko-KR" altLang="en-US" smtClean="0"/>
              <a:pPr>
                <a:spcBef>
                  <a:spcPct val="0"/>
                </a:spcBef>
              </a:pPr>
              <a:t>25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889002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ko-KR" altLang="en-US"/>
          </a:p>
        </p:txBody>
      </p:sp>
      <p:sp>
        <p:nvSpPr>
          <p:cNvPr id="47108" name="슬라이드 번호 개체 틀 1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30000"/>
              </a:spcBef>
              <a:defRPr sz="13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82921" indent="-301123" latinLnBrk="1">
              <a:spcBef>
                <a:spcPct val="30000"/>
              </a:spcBef>
              <a:defRPr sz="13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204493" indent="-240899" latinLnBrk="1">
              <a:spcBef>
                <a:spcPct val="30000"/>
              </a:spcBef>
              <a:defRPr sz="13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86291" indent="-240899" latinLnBrk="1">
              <a:spcBef>
                <a:spcPct val="30000"/>
              </a:spcBef>
              <a:defRPr sz="13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168088" indent="-240899" latinLnBrk="1">
              <a:spcBef>
                <a:spcPct val="30000"/>
              </a:spcBef>
              <a:defRPr sz="13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649885" indent="-24089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3131683" indent="-24089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613480" indent="-24089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4095278" indent="-24089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>
              <a:spcBef>
                <a:spcPct val="0"/>
              </a:spcBef>
            </a:pPr>
            <a:fld id="{EFD3B22E-72A5-4ECF-A634-2CF014905BA4}" type="slidenum">
              <a:rPr lang="ko-KR" altLang="en-US" smtClean="0"/>
              <a:pPr>
                <a:spcBef>
                  <a:spcPct val="0"/>
                </a:spcBef>
              </a:pPr>
              <a:t>26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877711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ko-KR" altLang="en-US"/>
          </a:p>
        </p:txBody>
      </p:sp>
      <p:sp>
        <p:nvSpPr>
          <p:cNvPr id="57348" name="슬라이드 번호 개체 틀 1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30000"/>
              </a:spcBef>
              <a:defRPr sz="13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82921" indent="-301123" latinLnBrk="1">
              <a:spcBef>
                <a:spcPct val="30000"/>
              </a:spcBef>
              <a:defRPr sz="13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204493" indent="-240899" latinLnBrk="1">
              <a:spcBef>
                <a:spcPct val="30000"/>
              </a:spcBef>
              <a:defRPr sz="13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86291" indent="-240899" latinLnBrk="1">
              <a:spcBef>
                <a:spcPct val="30000"/>
              </a:spcBef>
              <a:defRPr sz="13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168088" indent="-240899" latinLnBrk="1">
              <a:spcBef>
                <a:spcPct val="30000"/>
              </a:spcBef>
              <a:defRPr sz="13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649885" indent="-24089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3131683" indent="-24089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613480" indent="-24089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4095278" indent="-24089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>
              <a:spcBef>
                <a:spcPct val="0"/>
              </a:spcBef>
            </a:pPr>
            <a:fld id="{2965E7AE-1CF9-47B0-A043-3DBD80BB4CD0}" type="slidenum">
              <a:rPr lang="ko-KR" altLang="en-US" smtClean="0"/>
              <a:pPr>
                <a:spcBef>
                  <a:spcPct val="0"/>
                </a:spcBef>
              </a:pPr>
              <a:t>28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2529781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ko-KR" altLang="en-US"/>
          </a:p>
        </p:txBody>
      </p:sp>
      <p:sp>
        <p:nvSpPr>
          <p:cNvPr id="61444" name="슬라이드 번호 개체 틀 1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30000"/>
              </a:spcBef>
              <a:defRPr sz="13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82921" indent="-301123" latinLnBrk="1">
              <a:spcBef>
                <a:spcPct val="30000"/>
              </a:spcBef>
              <a:defRPr sz="13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204493" indent="-240899" latinLnBrk="1">
              <a:spcBef>
                <a:spcPct val="30000"/>
              </a:spcBef>
              <a:defRPr sz="13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86291" indent="-240899" latinLnBrk="1">
              <a:spcBef>
                <a:spcPct val="30000"/>
              </a:spcBef>
              <a:defRPr sz="13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168088" indent="-240899" latinLnBrk="1">
              <a:spcBef>
                <a:spcPct val="30000"/>
              </a:spcBef>
              <a:defRPr sz="13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649885" indent="-24089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3131683" indent="-24089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613480" indent="-24089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4095278" indent="-24089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>
              <a:spcBef>
                <a:spcPct val="0"/>
              </a:spcBef>
            </a:pPr>
            <a:fld id="{FCF64F65-3229-4340-AF01-E21F31A4EE82}" type="slidenum">
              <a:rPr lang="ko-KR" altLang="en-US" smtClean="0"/>
              <a:pPr>
                <a:spcBef>
                  <a:spcPct val="0"/>
                </a:spcBef>
              </a:pPr>
              <a:t>32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3208158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ko-KR" altLang="en-US"/>
          </a:p>
        </p:txBody>
      </p:sp>
      <p:sp>
        <p:nvSpPr>
          <p:cNvPr id="63492" name="슬라이드 번호 개체 틀 1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30000"/>
              </a:spcBef>
              <a:defRPr sz="13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82921" indent="-301123" latinLnBrk="1">
              <a:spcBef>
                <a:spcPct val="30000"/>
              </a:spcBef>
              <a:defRPr sz="13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204493" indent="-240899" latinLnBrk="1">
              <a:spcBef>
                <a:spcPct val="30000"/>
              </a:spcBef>
              <a:defRPr sz="13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86291" indent="-240899" latinLnBrk="1">
              <a:spcBef>
                <a:spcPct val="30000"/>
              </a:spcBef>
              <a:defRPr sz="13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168088" indent="-240899" latinLnBrk="1">
              <a:spcBef>
                <a:spcPct val="30000"/>
              </a:spcBef>
              <a:defRPr sz="13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649885" indent="-24089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3131683" indent="-24089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613480" indent="-24089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4095278" indent="-24089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>
              <a:spcBef>
                <a:spcPct val="0"/>
              </a:spcBef>
            </a:pPr>
            <a:fld id="{A8AF9E50-91CB-435C-AA31-E6FCAF1612C4}" type="slidenum">
              <a:rPr lang="ko-KR" altLang="en-US" smtClean="0"/>
              <a:pPr>
                <a:spcBef>
                  <a:spcPct val="0"/>
                </a:spcBef>
              </a:pPr>
              <a:t>33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2293691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ko-KR" altLang="en-US"/>
          </a:p>
        </p:txBody>
      </p:sp>
      <p:sp>
        <p:nvSpPr>
          <p:cNvPr id="63492" name="슬라이드 번호 개체 틀 1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30000"/>
              </a:spcBef>
              <a:defRPr sz="13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82921" indent="-301123" latinLnBrk="1">
              <a:spcBef>
                <a:spcPct val="30000"/>
              </a:spcBef>
              <a:defRPr sz="13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204493" indent="-240899" latinLnBrk="1">
              <a:spcBef>
                <a:spcPct val="30000"/>
              </a:spcBef>
              <a:defRPr sz="13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86291" indent="-240899" latinLnBrk="1">
              <a:spcBef>
                <a:spcPct val="30000"/>
              </a:spcBef>
              <a:defRPr sz="13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168088" indent="-240899" latinLnBrk="1">
              <a:spcBef>
                <a:spcPct val="30000"/>
              </a:spcBef>
              <a:defRPr sz="13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649885" indent="-24089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3131683" indent="-24089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613480" indent="-24089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4095278" indent="-24089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>
              <a:spcBef>
                <a:spcPct val="0"/>
              </a:spcBef>
            </a:pPr>
            <a:fld id="{A8AF9E50-91CB-435C-AA31-E6FCAF1612C4}" type="slidenum">
              <a:rPr lang="ko-KR" altLang="en-US" smtClean="0"/>
              <a:pPr>
                <a:spcBef>
                  <a:spcPct val="0"/>
                </a:spcBef>
              </a:pPr>
              <a:t>34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965794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ko-KR" altLang="en-US"/>
          </a:p>
        </p:txBody>
      </p:sp>
      <p:sp>
        <p:nvSpPr>
          <p:cNvPr id="30724" name="슬라이드 번호 개체 틀 1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30000"/>
              </a:spcBef>
              <a:defRPr sz="13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82921" indent="-301123" latinLnBrk="1">
              <a:spcBef>
                <a:spcPct val="30000"/>
              </a:spcBef>
              <a:defRPr sz="13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204493" indent="-240899" latinLnBrk="1">
              <a:spcBef>
                <a:spcPct val="30000"/>
              </a:spcBef>
              <a:defRPr sz="13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86291" indent="-240899" latinLnBrk="1">
              <a:spcBef>
                <a:spcPct val="30000"/>
              </a:spcBef>
              <a:defRPr sz="13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168088" indent="-240899" latinLnBrk="1">
              <a:spcBef>
                <a:spcPct val="30000"/>
              </a:spcBef>
              <a:defRPr sz="13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649885" indent="-24089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3131683" indent="-24089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613480" indent="-24089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4095278" indent="-24089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>
              <a:spcBef>
                <a:spcPct val="0"/>
              </a:spcBef>
            </a:pPr>
            <a:fld id="{169047C3-992D-454F-81DC-38B1B1BA343A}" type="slidenum">
              <a:rPr lang="ko-KR" altLang="en-US" smtClean="0"/>
              <a:pPr>
                <a:spcBef>
                  <a:spcPct val="0"/>
                </a:spcBef>
              </a:pPr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7332622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ko-KR" altLang="en-US"/>
          </a:p>
        </p:txBody>
      </p:sp>
      <p:sp>
        <p:nvSpPr>
          <p:cNvPr id="63492" name="슬라이드 번호 개체 틀 1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30000"/>
              </a:spcBef>
              <a:defRPr sz="13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82921" indent="-301123" latinLnBrk="1">
              <a:spcBef>
                <a:spcPct val="30000"/>
              </a:spcBef>
              <a:defRPr sz="13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204493" indent="-240899" latinLnBrk="1">
              <a:spcBef>
                <a:spcPct val="30000"/>
              </a:spcBef>
              <a:defRPr sz="13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86291" indent="-240899" latinLnBrk="1">
              <a:spcBef>
                <a:spcPct val="30000"/>
              </a:spcBef>
              <a:defRPr sz="13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168088" indent="-240899" latinLnBrk="1">
              <a:spcBef>
                <a:spcPct val="30000"/>
              </a:spcBef>
              <a:defRPr sz="13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649885" indent="-24089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3131683" indent="-24089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613480" indent="-24089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4095278" indent="-24089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>
              <a:spcBef>
                <a:spcPct val="0"/>
              </a:spcBef>
            </a:pPr>
            <a:fld id="{A8AF9E50-91CB-435C-AA31-E6FCAF1612C4}" type="slidenum">
              <a:rPr lang="ko-KR" altLang="en-US" smtClean="0"/>
              <a:pPr>
                <a:spcBef>
                  <a:spcPct val="0"/>
                </a:spcBef>
              </a:pPr>
              <a:t>35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3522735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ko-KR" altLang="en-US"/>
          </a:p>
        </p:txBody>
      </p:sp>
      <p:sp>
        <p:nvSpPr>
          <p:cNvPr id="63492" name="슬라이드 번호 개체 틀 1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30000"/>
              </a:spcBef>
              <a:defRPr sz="13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82921" indent="-301123" latinLnBrk="1">
              <a:spcBef>
                <a:spcPct val="30000"/>
              </a:spcBef>
              <a:defRPr sz="13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204493" indent="-240899" latinLnBrk="1">
              <a:spcBef>
                <a:spcPct val="30000"/>
              </a:spcBef>
              <a:defRPr sz="13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86291" indent="-240899" latinLnBrk="1">
              <a:spcBef>
                <a:spcPct val="30000"/>
              </a:spcBef>
              <a:defRPr sz="13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168088" indent="-240899" latinLnBrk="1">
              <a:spcBef>
                <a:spcPct val="30000"/>
              </a:spcBef>
              <a:defRPr sz="13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649885" indent="-24089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3131683" indent="-24089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613480" indent="-24089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4095278" indent="-24089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>
              <a:spcBef>
                <a:spcPct val="0"/>
              </a:spcBef>
            </a:pPr>
            <a:fld id="{A8AF9E50-91CB-435C-AA31-E6FCAF1612C4}" type="slidenum">
              <a:rPr lang="ko-KR" altLang="en-US" smtClean="0"/>
              <a:pPr>
                <a:spcBef>
                  <a:spcPct val="0"/>
                </a:spcBef>
              </a:pPr>
              <a:t>36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13441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ko-KR" altLang="en-US"/>
          </a:p>
        </p:txBody>
      </p:sp>
      <p:sp>
        <p:nvSpPr>
          <p:cNvPr id="34820" name="슬라이드 번호 개체 틀 1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30000"/>
              </a:spcBef>
              <a:defRPr sz="13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82921" indent="-301123" latinLnBrk="1">
              <a:spcBef>
                <a:spcPct val="30000"/>
              </a:spcBef>
              <a:defRPr sz="13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204493" indent="-240899" latinLnBrk="1">
              <a:spcBef>
                <a:spcPct val="30000"/>
              </a:spcBef>
              <a:defRPr sz="13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86291" indent="-240899" latinLnBrk="1">
              <a:spcBef>
                <a:spcPct val="30000"/>
              </a:spcBef>
              <a:defRPr sz="13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168088" indent="-240899" latinLnBrk="1">
              <a:spcBef>
                <a:spcPct val="30000"/>
              </a:spcBef>
              <a:defRPr sz="13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649885" indent="-24089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3131683" indent="-24089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613480" indent="-24089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4095278" indent="-24089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7B54F3-63C8-4792-BC36-C4CD3BCDCE2C}" type="slidenum">
              <a:rPr kumimoji="0" lang="ko-KR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ko-KR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34874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ko-KR" altLang="en-US"/>
          </a:p>
        </p:txBody>
      </p:sp>
      <p:sp>
        <p:nvSpPr>
          <p:cNvPr id="36868" name="슬라이드 번호 개체 틀 1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30000"/>
              </a:spcBef>
              <a:defRPr sz="13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82921" indent="-301123" latinLnBrk="1">
              <a:spcBef>
                <a:spcPct val="30000"/>
              </a:spcBef>
              <a:defRPr sz="13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204493" indent="-240899" latinLnBrk="1">
              <a:spcBef>
                <a:spcPct val="30000"/>
              </a:spcBef>
              <a:defRPr sz="13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86291" indent="-240899" latinLnBrk="1">
              <a:spcBef>
                <a:spcPct val="30000"/>
              </a:spcBef>
              <a:defRPr sz="13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168088" indent="-240899" latinLnBrk="1">
              <a:spcBef>
                <a:spcPct val="30000"/>
              </a:spcBef>
              <a:defRPr sz="13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649885" indent="-24089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3131683" indent="-24089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613480" indent="-24089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4095278" indent="-24089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>
              <a:spcBef>
                <a:spcPct val="0"/>
              </a:spcBef>
            </a:pPr>
            <a:fld id="{5B7E2457-67EF-4813-A32B-6F43E3566CDF}" type="slidenum">
              <a:rPr lang="ko-KR" altLang="en-US" smtClean="0"/>
              <a:pPr>
                <a:spcBef>
                  <a:spcPct val="0"/>
                </a:spcBef>
              </a:pPr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8823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ko-KR" altLang="en-US"/>
          </a:p>
        </p:txBody>
      </p:sp>
      <p:sp>
        <p:nvSpPr>
          <p:cNvPr id="36868" name="슬라이드 번호 개체 틀 1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30000"/>
              </a:spcBef>
              <a:defRPr sz="13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82921" indent="-301123" latinLnBrk="1">
              <a:spcBef>
                <a:spcPct val="30000"/>
              </a:spcBef>
              <a:defRPr sz="13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204493" indent="-240899" latinLnBrk="1">
              <a:spcBef>
                <a:spcPct val="30000"/>
              </a:spcBef>
              <a:defRPr sz="13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86291" indent="-240899" latinLnBrk="1">
              <a:spcBef>
                <a:spcPct val="30000"/>
              </a:spcBef>
              <a:defRPr sz="13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168088" indent="-240899" latinLnBrk="1">
              <a:spcBef>
                <a:spcPct val="30000"/>
              </a:spcBef>
              <a:defRPr sz="13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649885" indent="-24089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3131683" indent="-24089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613480" indent="-24089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4095278" indent="-24089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>
              <a:spcBef>
                <a:spcPct val="0"/>
              </a:spcBef>
            </a:pPr>
            <a:fld id="{5B7E2457-67EF-4813-A32B-6F43E3566CDF}" type="slidenum">
              <a:rPr lang="ko-KR" altLang="en-US" smtClean="0"/>
              <a:pPr>
                <a:spcBef>
                  <a:spcPct val="0"/>
                </a:spcBef>
              </a:pPr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156552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ko-KR" altLang="en-US" dirty="0"/>
          </a:p>
        </p:txBody>
      </p:sp>
      <p:sp>
        <p:nvSpPr>
          <p:cNvPr id="38916" name="슬라이드 번호 개체 틀 1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30000"/>
              </a:spcBef>
              <a:defRPr sz="13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82921" indent="-301123" latinLnBrk="1">
              <a:spcBef>
                <a:spcPct val="30000"/>
              </a:spcBef>
              <a:defRPr sz="13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204493" indent="-240899" latinLnBrk="1">
              <a:spcBef>
                <a:spcPct val="30000"/>
              </a:spcBef>
              <a:defRPr sz="13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86291" indent="-240899" latinLnBrk="1">
              <a:spcBef>
                <a:spcPct val="30000"/>
              </a:spcBef>
              <a:defRPr sz="13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168088" indent="-240899" latinLnBrk="1">
              <a:spcBef>
                <a:spcPct val="30000"/>
              </a:spcBef>
              <a:defRPr sz="13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649885" indent="-24089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3131683" indent="-24089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613480" indent="-24089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4095278" indent="-24089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>
              <a:spcBef>
                <a:spcPct val="0"/>
              </a:spcBef>
            </a:pPr>
            <a:fld id="{FAFE5532-CC26-478A-9B69-27AEDD525309}" type="slidenum">
              <a:rPr lang="ko-KR" altLang="en-US" smtClean="0"/>
              <a:pPr>
                <a:spcBef>
                  <a:spcPct val="0"/>
                </a:spcBef>
              </a:pPr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781516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ko-KR" altLang="en-US"/>
          </a:p>
        </p:txBody>
      </p:sp>
      <p:sp>
        <p:nvSpPr>
          <p:cNvPr id="40964" name="슬라이드 번호 개체 틀 1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30000"/>
              </a:spcBef>
              <a:defRPr sz="13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82921" indent="-301123" latinLnBrk="1">
              <a:spcBef>
                <a:spcPct val="30000"/>
              </a:spcBef>
              <a:defRPr sz="13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204493" indent="-240899" latinLnBrk="1">
              <a:spcBef>
                <a:spcPct val="30000"/>
              </a:spcBef>
              <a:defRPr sz="13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86291" indent="-240899" latinLnBrk="1">
              <a:spcBef>
                <a:spcPct val="30000"/>
              </a:spcBef>
              <a:defRPr sz="13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168088" indent="-240899" latinLnBrk="1">
              <a:spcBef>
                <a:spcPct val="30000"/>
              </a:spcBef>
              <a:defRPr sz="13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649885" indent="-24089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3131683" indent="-24089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613480" indent="-24089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4095278" indent="-24089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>
              <a:spcBef>
                <a:spcPct val="0"/>
              </a:spcBef>
            </a:pPr>
            <a:fld id="{601720E4-950D-4ABF-8DF8-C77D9607ADB7}" type="slidenum">
              <a:rPr lang="ko-KR" altLang="en-US" smtClean="0"/>
              <a:pPr>
                <a:spcBef>
                  <a:spcPct val="0"/>
                </a:spcBef>
              </a:pPr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158816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ko-KR" altLang="en-US"/>
          </a:p>
        </p:txBody>
      </p:sp>
      <p:sp>
        <p:nvSpPr>
          <p:cNvPr id="53252" name="슬라이드 번호 개체 틀 1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30000"/>
              </a:spcBef>
              <a:defRPr sz="13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82921" indent="-301123" latinLnBrk="1">
              <a:spcBef>
                <a:spcPct val="30000"/>
              </a:spcBef>
              <a:defRPr sz="13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204493" indent="-240899" latinLnBrk="1">
              <a:spcBef>
                <a:spcPct val="30000"/>
              </a:spcBef>
              <a:defRPr sz="13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86291" indent="-240899" latinLnBrk="1">
              <a:spcBef>
                <a:spcPct val="30000"/>
              </a:spcBef>
              <a:defRPr sz="13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168088" indent="-240899" latinLnBrk="1">
              <a:spcBef>
                <a:spcPct val="30000"/>
              </a:spcBef>
              <a:defRPr sz="13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649885" indent="-24089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3131683" indent="-24089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613480" indent="-24089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4095278" indent="-24089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>
              <a:spcBef>
                <a:spcPct val="0"/>
              </a:spcBef>
            </a:pPr>
            <a:fld id="{DB4413CF-0E16-449F-A33E-E26CA40C24CF}" type="slidenum">
              <a:rPr lang="ko-KR" altLang="en-US" smtClean="0"/>
              <a:pPr>
                <a:spcBef>
                  <a:spcPct val="0"/>
                </a:spcBef>
              </a:pPr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908747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ko-KR" altLang="en-US"/>
          </a:p>
        </p:txBody>
      </p:sp>
      <p:sp>
        <p:nvSpPr>
          <p:cNvPr id="53252" name="슬라이드 번호 개체 틀 1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30000"/>
              </a:spcBef>
              <a:defRPr sz="13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82921" indent="-301123" latinLnBrk="1">
              <a:spcBef>
                <a:spcPct val="30000"/>
              </a:spcBef>
              <a:defRPr sz="13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204493" indent="-240899" latinLnBrk="1">
              <a:spcBef>
                <a:spcPct val="30000"/>
              </a:spcBef>
              <a:defRPr sz="13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86291" indent="-240899" latinLnBrk="1">
              <a:spcBef>
                <a:spcPct val="30000"/>
              </a:spcBef>
              <a:defRPr sz="13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168088" indent="-240899" latinLnBrk="1">
              <a:spcBef>
                <a:spcPct val="30000"/>
              </a:spcBef>
              <a:defRPr sz="13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649885" indent="-24089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3131683" indent="-24089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613480" indent="-24089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4095278" indent="-24089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>
              <a:spcBef>
                <a:spcPct val="0"/>
              </a:spcBef>
            </a:pPr>
            <a:fld id="{DB4413CF-0E16-449F-A33E-E26CA40C24CF}" type="slidenum">
              <a:rPr lang="ko-KR" altLang="en-US" smtClean="0"/>
              <a:pPr>
                <a:spcBef>
                  <a:spcPct val="0"/>
                </a:spcBef>
              </a:pPr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780472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6372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517044"/>
            <a:ext cx="10515600" cy="1997555"/>
          </a:xfrm>
        </p:spPr>
        <p:txBody>
          <a:bodyPr anchor="b"/>
          <a:lstStyle>
            <a:lvl1pPr algn="ctr"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21266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517044"/>
            <a:ext cx="7502252" cy="4553720"/>
          </a:xfrm>
        </p:spPr>
        <p:txBody>
          <a:bodyPr anchor="ctr"/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73355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517045"/>
            <a:ext cx="10515600" cy="1997555"/>
          </a:xfrm>
        </p:spPr>
        <p:txBody>
          <a:bodyPr anchor="b"/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2879934"/>
            <a:ext cx="10515600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82780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630496"/>
            <a:ext cx="5181600" cy="45354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30496"/>
            <a:ext cx="5181600" cy="45354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64210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630496"/>
            <a:ext cx="3543300" cy="4535450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1" y="1630496"/>
            <a:ext cx="3543300" cy="4535450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14537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295939"/>
            <a:ext cx="5181600" cy="3859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95939"/>
            <a:ext cx="5181600" cy="3859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838200" y="1628383"/>
            <a:ext cx="10515600" cy="667555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400" b="0" kern="1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2pPr>
            <a:lvl3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4pPr>
            <a:lvl5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63489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75129"/>
            <a:ext cx="10515600" cy="101897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557193"/>
            <a:ext cx="5157787" cy="697509"/>
          </a:xfrm>
          <a:solidFill>
            <a:schemeClr val="accent2"/>
          </a:solidFill>
        </p:spPr>
        <p:txBody>
          <a:bodyPr anchor="ctr" anchorCtr="0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317789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557193"/>
            <a:ext cx="5183188" cy="697509"/>
          </a:xfrm>
          <a:solidFill>
            <a:schemeClr val="accent2"/>
          </a:solidFill>
        </p:spPr>
        <p:txBody>
          <a:bodyPr anchor="ctr" anchorCtr="0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317789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34945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630496"/>
            <a:ext cx="3438938" cy="45354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76531" y="1630496"/>
            <a:ext cx="3438938" cy="45354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sz="half" idx="10"/>
          </p:nvPr>
        </p:nvSpPr>
        <p:spPr>
          <a:xfrm>
            <a:off x="7914861" y="1630496"/>
            <a:ext cx="3438938" cy="45354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55477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Para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23492" y="4701211"/>
            <a:ext cx="7346674" cy="1325563"/>
          </a:xfrm>
        </p:spPr>
        <p:txBody>
          <a:bodyPr anchor="t"/>
          <a:lstStyle>
            <a:lvl1pPr algn="r">
              <a:defRPr sz="2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23492" y="1808922"/>
            <a:ext cx="7346674" cy="2733261"/>
          </a:xfrm>
        </p:spPr>
        <p:txBody>
          <a:bodyPr/>
          <a:lstStyle>
            <a:lvl1pPr marL="91440" indent="-457200">
              <a:lnSpc>
                <a:spcPct val="110000"/>
              </a:lnSpc>
              <a:buNone/>
              <a:defRPr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79736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02438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for Produ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3313545"/>
            <a:ext cx="10363200" cy="756005"/>
          </a:xfrm>
        </p:spPr>
        <p:txBody>
          <a:bodyPr anchor="t" anchorCtr="0"/>
          <a:lstStyle>
            <a:lvl1pPr algn="ctr"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4069550"/>
            <a:ext cx="10363200" cy="760868"/>
          </a:xfrm>
        </p:spPr>
        <p:txBody>
          <a:bodyPr anchor="t" anchorCtr="0"/>
          <a:lstStyle>
            <a:lvl1pPr marL="0" indent="0" algn="ctr"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914400" y="668826"/>
            <a:ext cx="10363200" cy="1125537"/>
          </a:xfrm>
        </p:spPr>
        <p:txBody>
          <a:bodyPr/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4400" b="0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3600" b="0" kern="1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2pPr>
            <a:lvl3pPr marL="914400" indent="0" algn="ctr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3600" b="0" kern="1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3pPr>
            <a:lvl4pPr marL="1371600" indent="0" algn="ctr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3600" b="0" kern="1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4pPr>
            <a:lvl5pPr marL="1828800" indent="0" algn="ctr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3600" b="0" kern="120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29366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838200" y="1520687"/>
            <a:ext cx="10515600" cy="775252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2pPr>
            <a:lvl3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4pPr>
            <a:lvl5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97527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42814"/>
            <a:ext cx="10515600" cy="648127"/>
          </a:xfrm>
        </p:spPr>
        <p:txBody>
          <a:bodyPr anchor="b"/>
          <a:lstStyle>
            <a:lvl1pPr algn="ctr">
              <a:defRPr sz="28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7" y="1557758"/>
            <a:ext cx="10514012" cy="426308"/>
          </a:xfrm>
        </p:spPr>
        <p:txBody>
          <a:bodyPr/>
          <a:lstStyle>
            <a:lvl1pPr marL="0" indent="0" algn="ctr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54234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4354157" cy="1990799"/>
          </a:xfrm>
        </p:spPr>
        <p:txBody>
          <a:bodyPr anchor="b"/>
          <a:lstStyle>
            <a:lvl1pPr algn="ctr">
              <a:defRPr sz="28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7" y="2589322"/>
            <a:ext cx="4353500" cy="1778282"/>
          </a:xfrm>
        </p:spPr>
        <p:txBody>
          <a:bodyPr/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01594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7115827" cy="1990799"/>
          </a:xfrm>
        </p:spPr>
        <p:txBody>
          <a:bodyPr anchor="b"/>
          <a:lstStyle>
            <a:lvl1pPr algn="ctr">
              <a:defRPr sz="36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6" y="2589322"/>
            <a:ext cx="7114753" cy="177828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39389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13150"/>
            <a:ext cx="3481137" cy="2221333"/>
          </a:xfrm>
        </p:spPr>
        <p:txBody>
          <a:bodyPr anchor="b"/>
          <a:lstStyle>
            <a:lvl1pPr algn="ctr">
              <a:defRPr sz="28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7" y="2645300"/>
            <a:ext cx="3480612" cy="1778282"/>
          </a:xfrm>
        </p:spPr>
        <p:txBody>
          <a:bodyPr/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89283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3578" y="171483"/>
            <a:ext cx="6180221" cy="1325563"/>
          </a:xfr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73578" y="1631981"/>
            <a:ext cx="6180221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79329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251501" cy="1600200"/>
          </a:xfrm>
        </p:spPr>
        <p:txBody>
          <a:bodyPr anchor="b"/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13688" y="457201"/>
            <a:ext cx="4841699" cy="5403852"/>
          </a:xfrm>
        </p:spPr>
        <p:txBody>
          <a:bodyPr/>
          <a:lstStyle>
            <a:lvl1pPr>
              <a:defRPr sz="2800" i="0"/>
            </a:lvl1pPr>
            <a:lvl2pPr>
              <a:defRPr sz="2400" i="0"/>
            </a:lvl2pPr>
            <a:lvl3pPr>
              <a:defRPr sz="2000" i="0"/>
            </a:lvl3pPr>
            <a:lvl4pPr>
              <a:defRPr sz="1800" i="0"/>
            </a:lvl4pPr>
            <a:lvl5pPr>
              <a:defRPr sz="1800" i="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348088"/>
            <a:ext cx="4251501" cy="3520899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37253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1590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34506"/>
            <a:ext cx="10363200" cy="647428"/>
          </a:xfrm>
        </p:spPr>
        <p:txBody>
          <a:bodyPr anchor="t" anchorCtr="0"/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14401" y="2541645"/>
            <a:ext cx="10363199" cy="457200"/>
          </a:xfrm>
        </p:spPr>
        <p:txBody>
          <a:bodyPr/>
          <a:lstStyle>
            <a:lvl1pPr marL="0" indent="0" algn="ctr">
              <a:buNone/>
              <a:defRPr sz="2000" b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Name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0" hasCustomPrompt="1"/>
          </p:nvPr>
        </p:nvSpPr>
        <p:spPr>
          <a:xfrm>
            <a:off x="4719022" y="4881254"/>
            <a:ext cx="4460839" cy="457200"/>
          </a:xfrm>
        </p:spPr>
        <p:txBody>
          <a:bodyPr/>
          <a:lstStyle>
            <a:lvl1pPr marL="0" indent="0" algn="l">
              <a:buNone/>
              <a:defRPr sz="20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Phone Number</a:t>
            </a:r>
          </a:p>
        </p:txBody>
      </p:sp>
      <p:sp>
        <p:nvSpPr>
          <p:cNvPr id="23" name="Text Placeholder 21"/>
          <p:cNvSpPr>
            <a:spLocks noGrp="1"/>
          </p:cNvSpPr>
          <p:nvPr>
            <p:ph type="body" sz="quarter" idx="11" hasCustomPrompt="1"/>
          </p:nvPr>
        </p:nvSpPr>
        <p:spPr>
          <a:xfrm>
            <a:off x="4719022" y="4070497"/>
            <a:ext cx="4460839" cy="457200"/>
          </a:xfrm>
        </p:spPr>
        <p:txBody>
          <a:bodyPr/>
          <a:lstStyle>
            <a:lvl1pPr marL="0" indent="0" algn="l">
              <a:buNone/>
              <a:defRPr sz="20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Email</a:t>
            </a:r>
          </a:p>
        </p:txBody>
      </p:sp>
    </p:spTree>
    <p:extLst>
      <p:ext uri="{BB962C8B-B14F-4D97-AF65-F5344CB8AC3E}">
        <p14:creationId xmlns:p14="http://schemas.microsoft.com/office/powerpoint/2010/main" val="844139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6EB3C7C5-8DB3-4D7A-87B5-050B92F670E8}"/>
              </a:ext>
            </a:extLst>
          </p:cNvPr>
          <p:cNvSpPr/>
          <p:nvPr userDrawn="1"/>
        </p:nvSpPr>
        <p:spPr>
          <a:xfrm>
            <a:off x="0" y="0"/>
            <a:ext cx="12192000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04800"/>
            <a:ext cx="10515600" cy="596123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6F48DAD2-D9F1-48FA-8502-2B55F2C0B49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892681"/>
            <a:ext cx="10515600" cy="775252"/>
          </a:xfrm>
        </p:spPr>
        <p:txBody>
          <a:bodyPr/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8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2pPr>
            <a:lvl3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4pPr>
            <a:lvl5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49757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for Produ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4193633"/>
            <a:ext cx="10363200" cy="756005"/>
          </a:xfrm>
        </p:spPr>
        <p:txBody>
          <a:bodyPr anchor="t" anchorCtr="0"/>
          <a:lstStyle>
            <a:lvl1pPr algn="ctr">
              <a:defRPr sz="2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914400" y="2633583"/>
            <a:ext cx="10363200" cy="1125537"/>
          </a:xfrm>
        </p:spPr>
        <p:txBody>
          <a:bodyPr anchor="ctr"/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4000" b="0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3600" b="0" kern="1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2pPr>
            <a:lvl3pPr marL="914400" indent="0" algn="ctr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3600" b="0" kern="1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3pPr>
            <a:lvl4pPr marL="1371600" indent="0" algn="ctr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3600" b="0" kern="1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4pPr>
            <a:lvl5pPr marL="1828800" indent="0" algn="ctr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3600" b="0" kern="120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00378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405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for Produ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3313545"/>
            <a:ext cx="10363200" cy="756005"/>
          </a:xfrm>
        </p:spPr>
        <p:txBody>
          <a:bodyPr anchor="t" anchorCtr="0"/>
          <a:lstStyle>
            <a:lvl1pPr algn="ctr"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4069550"/>
            <a:ext cx="10363200" cy="760868"/>
          </a:xfrm>
        </p:spPr>
        <p:txBody>
          <a:bodyPr anchor="t" anchorCtr="0"/>
          <a:lstStyle>
            <a:lvl1pPr marL="0" indent="0" algn="ctr"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914400" y="668826"/>
            <a:ext cx="10363200" cy="1125537"/>
          </a:xfrm>
        </p:spPr>
        <p:txBody>
          <a:bodyPr/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4400" b="0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3600" b="0" kern="1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2pPr>
            <a:lvl3pPr marL="914400" indent="0" algn="ctr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3600" b="0" kern="1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3pPr>
            <a:lvl4pPr marL="1371600" indent="0" algn="ctr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3600" b="0" kern="1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4pPr>
            <a:lvl5pPr marL="1828800" indent="0" algn="ctr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3600" b="0" kern="120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43304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for Produ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4193633"/>
            <a:ext cx="10363200" cy="756005"/>
          </a:xfrm>
        </p:spPr>
        <p:txBody>
          <a:bodyPr anchor="t" anchorCtr="0"/>
          <a:lstStyle>
            <a:lvl1pPr algn="ctr">
              <a:defRPr sz="2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914400" y="2633583"/>
            <a:ext cx="10363200" cy="1125537"/>
          </a:xfrm>
        </p:spPr>
        <p:txBody>
          <a:bodyPr anchor="ctr"/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4000" b="0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3600" b="0" kern="1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2pPr>
            <a:lvl3pPr marL="914400" indent="0" algn="ctr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3600" b="0" kern="1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3pPr>
            <a:lvl4pPr marL="1371600" indent="0" algn="ctr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3600" b="0" kern="1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4pPr>
            <a:lvl5pPr marL="1828800" indent="0" algn="ctr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3600" b="0" kern="120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44949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28521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77030"/>
            <a:ext cx="4347575" cy="1325563"/>
          </a:xfrm>
        </p:spPr>
        <p:txBody>
          <a:bodyPr anchor="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36504" y="977030"/>
            <a:ext cx="5817296" cy="500628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05831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95939"/>
            <a:ext cx="10515600" cy="368738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838200" y="1665961"/>
            <a:ext cx="10515600" cy="629977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400" b="0" kern="1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2pPr>
            <a:lvl3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4pPr>
            <a:lvl5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35047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Para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lnSpc>
                <a:spcPct val="110000"/>
              </a:lnSpc>
              <a:buNone/>
              <a:defRPr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39827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Para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68309"/>
            <a:ext cx="4347575" cy="1325563"/>
          </a:xfrm>
        </p:spPr>
        <p:txBody>
          <a:bodyPr anchor="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36504" y="1068309"/>
            <a:ext cx="5817295" cy="4351338"/>
          </a:xfrm>
        </p:spPr>
        <p:txBody>
          <a:bodyPr/>
          <a:lstStyle>
            <a:lvl1pPr marL="0" indent="0">
              <a:lnSpc>
                <a:spcPct val="110000"/>
              </a:lnSpc>
              <a:buNone/>
              <a:defRPr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80872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517044"/>
            <a:ext cx="10515600" cy="1997555"/>
          </a:xfrm>
        </p:spPr>
        <p:txBody>
          <a:bodyPr anchor="b"/>
          <a:lstStyle>
            <a:lvl1pPr algn="ctr"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47549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517045"/>
            <a:ext cx="10515600" cy="1997555"/>
          </a:xfrm>
        </p:spPr>
        <p:txBody>
          <a:bodyPr anchor="b"/>
          <a:lstStyle>
            <a:lvl1pPr algn="ctr"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2879934"/>
            <a:ext cx="10515600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58002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421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630496"/>
            <a:ext cx="5181600" cy="453545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30496"/>
            <a:ext cx="5181600" cy="45354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0938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630496"/>
            <a:ext cx="3543300" cy="4535450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1" y="1630496"/>
            <a:ext cx="3543300" cy="4535450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7454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295939"/>
            <a:ext cx="5181600" cy="385925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95939"/>
            <a:ext cx="5181600" cy="3859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838200" y="1628383"/>
            <a:ext cx="10515600" cy="667555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400" b="0" kern="1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2pPr>
            <a:lvl3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4pPr>
            <a:lvl5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47286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75129"/>
            <a:ext cx="10515600" cy="101897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557193"/>
            <a:ext cx="5157787" cy="697509"/>
          </a:xfrm>
          <a:solidFill>
            <a:schemeClr val="accent2"/>
          </a:solidFill>
        </p:spPr>
        <p:txBody>
          <a:bodyPr anchor="ctr" anchorCtr="0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317789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557193"/>
            <a:ext cx="5183188" cy="697509"/>
          </a:xfrm>
          <a:solidFill>
            <a:schemeClr val="accent2"/>
          </a:solidFill>
        </p:spPr>
        <p:txBody>
          <a:bodyPr anchor="ctr" anchorCtr="0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317789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7062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630496"/>
            <a:ext cx="3438938" cy="45354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76531" y="1630496"/>
            <a:ext cx="3438938" cy="45354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Content Placeholder 3"/>
          <p:cNvSpPr>
            <a:spLocks noGrp="1"/>
          </p:cNvSpPr>
          <p:nvPr>
            <p:ph sz="half" idx="10"/>
          </p:nvPr>
        </p:nvSpPr>
        <p:spPr>
          <a:xfrm>
            <a:off x="7914861" y="1630496"/>
            <a:ext cx="3438938" cy="45354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78025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Para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23492" y="4701211"/>
            <a:ext cx="7346674" cy="1325563"/>
          </a:xfrm>
        </p:spPr>
        <p:txBody>
          <a:bodyPr anchor="t"/>
          <a:lstStyle>
            <a:lvl1pPr algn="r">
              <a:defRPr sz="2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23492" y="1808922"/>
            <a:ext cx="7346674" cy="2733261"/>
          </a:xfrm>
        </p:spPr>
        <p:txBody>
          <a:bodyPr/>
          <a:lstStyle>
            <a:lvl1pPr marL="91440" indent="-457200">
              <a:lnSpc>
                <a:spcPct val="110000"/>
              </a:lnSpc>
              <a:buNone/>
              <a:defRPr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50837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1092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1"/>
            <a:ext cx="12192000" cy="212735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71483"/>
            <a:ext cx="10515600" cy="1783926"/>
          </a:xfrm>
        </p:spPr>
        <p:txBody>
          <a:bodyPr anchor="b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838200" y="2905810"/>
            <a:ext cx="10515600" cy="775252"/>
          </a:xfrm>
        </p:spPr>
        <p:txBody>
          <a:bodyPr/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2pPr>
            <a:lvl3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4pPr>
            <a:lvl5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186B0801-AA45-4750-B26A-0926E1E037AF}"/>
              </a:ext>
            </a:extLst>
          </p:cNvPr>
          <p:cNvSpPr/>
          <p:nvPr userDrawn="1"/>
        </p:nvSpPr>
        <p:spPr>
          <a:xfrm>
            <a:off x="0" y="2126891"/>
            <a:ext cx="12192000" cy="17194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7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838200" y="1520687"/>
            <a:ext cx="10515600" cy="775252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2pPr>
            <a:lvl3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4pPr>
            <a:lvl5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85583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42814"/>
            <a:ext cx="10515600" cy="648127"/>
          </a:xfrm>
        </p:spPr>
        <p:txBody>
          <a:bodyPr anchor="b"/>
          <a:lstStyle>
            <a:lvl1pPr algn="ctr">
              <a:defRPr sz="2800" b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7" y="1557758"/>
            <a:ext cx="10514012" cy="426308"/>
          </a:xfrm>
        </p:spPr>
        <p:txBody>
          <a:bodyPr/>
          <a:lstStyle>
            <a:lvl1pPr marL="0" indent="0" algn="ctr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68366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77030"/>
            <a:ext cx="4347575" cy="1325563"/>
          </a:xfrm>
        </p:spPr>
        <p:txBody>
          <a:bodyPr anchor="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36504" y="977030"/>
            <a:ext cx="5817296" cy="50062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33959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92085"/>
            <a:ext cx="10515600" cy="648127"/>
          </a:xfrm>
        </p:spPr>
        <p:txBody>
          <a:bodyPr/>
          <a:lstStyle>
            <a:lvl1pPr algn="ctr">
              <a:defRPr sz="2800" b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97774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4354157" cy="1990799"/>
          </a:xfrm>
        </p:spPr>
        <p:txBody>
          <a:bodyPr anchor="b"/>
          <a:lstStyle>
            <a:lvl1pPr algn="ctr">
              <a:defRPr sz="2800" b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7" y="2589322"/>
            <a:ext cx="4353500" cy="1778282"/>
          </a:xfrm>
        </p:spPr>
        <p:txBody>
          <a:bodyPr/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09334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7115827" cy="1990799"/>
          </a:xfrm>
        </p:spPr>
        <p:txBody>
          <a:bodyPr anchor="b"/>
          <a:lstStyle>
            <a:lvl1pPr algn="ctr">
              <a:defRPr sz="3600" b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6" y="2589322"/>
            <a:ext cx="7114753" cy="177828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89640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13150"/>
            <a:ext cx="3481137" cy="2221333"/>
          </a:xfrm>
        </p:spPr>
        <p:txBody>
          <a:bodyPr anchor="b"/>
          <a:lstStyle>
            <a:lvl1pPr algn="ctr">
              <a:defRPr sz="2800" b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7" y="2645300"/>
            <a:ext cx="3480612" cy="1778282"/>
          </a:xfrm>
        </p:spPr>
        <p:txBody>
          <a:bodyPr/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56609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3578" y="171483"/>
            <a:ext cx="6180221" cy="1325563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73578" y="1631981"/>
            <a:ext cx="6180221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91454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5644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2898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D7E10A53-AF2D-4466-B209-0EA0EE0884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15"/>
          <a:stretch/>
        </p:blipFill>
        <p:spPr>
          <a:xfrm>
            <a:off x="0" y="428"/>
            <a:ext cx="12192000" cy="6533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434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34506"/>
            <a:ext cx="10363200" cy="647428"/>
          </a:xfrm>
        </p:spPr>
        <p:txBody>
          <a:bodyPr anchor="t" anchorCtr="0"/>
          <a:lstStyle>
            <a:lvl1pPr algn="ctr"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14401" y="2541645"/>
            <a:ext cx="10363199" cy="457200"/>
          </a:xfrm>
        </p:spPr>
        <p:txBody>
          <a:bodyPr/>
          <a:lstStyle>
            <a:lvl1pPr marL="0" indent="0" algn="ctr">
              <a:buNone/>
              <a:defRPr sz="2000" b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Name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0" hasCustomPrompt="1"/>
          </p:nvPr>
        </p:nvSpPr>
        <p:spPr>
          <a:xfrm>
            <a:off x="4719022" y="4881254"/>
            <a:ext cx="4460839" cy="457200"/>
          </a:xfrm>
        </p:spPr>
        <p:txBody>
          <a:bodyPr/>
          <a:lstStyle>
            <a:lvl1pPr marL="0" indent="0" algn="l">
              <a:buNone/>
              <a:defRPr sz="20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Phone Number</a:t>
            </a:r>
          </a:p>
        </p:txBody>
      </p:sp>
      <p:sp>
        <p:nvSpPr>
          <p:cNvPr id="23" name="Text Placeholder 21"/>
          <p:cNvSpPr>
            <a:spLocks noGrp="1"/>
          </p:cNvSpPr>
          <p:nvPr>
            <p:ph type="body" sz="quarter" idx="11" hasCustomPrompt="1"/>
          </p:nvPr>
        </p:nvSpPr>
        <p:spPr>
          <a:xfrm>
            <a:off x="4719022" y="4070497"/>
            <a:ext cx="4460839" cy="457200"/>
          </a:xfrm>
        </p:spPr>
        <p:txBody>
          <a:bodyPr/>
          <a:lstStyle>
            <a:lvl1pPr marL="0" indent="0" algn="l">
              <a:buNone/>
              <a:defRPr sz="20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Email</a:t>
            </a:r>
          </a:p>
        </p:txBody>
      </p:sp>
    </p:spTree>
    <p:extLst>
      <p:ext uri="{BB962C8B-B14F-4D97-AF65-F5344CB8AC3E}">
        <p14:creationId xmlns:p14="http://schemas.microsoft.com/office/powerpoint/2010/main" val="3196869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04733"/>
            <a:ext cx="10515600" cy="648127"/>
          </a:xfrm>
        </p:spPr>
        <p:txBody>
          <a:bodyPr/>
          <a:lstStyle>
            <a:lvl1pPr algn="ctr">
              <a:defRPr sz="32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0585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95939"/>
            <a:ext cx="10515600" cy="36873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838200" y="1665961"/>
            <a:ext cx="10515600" cy="629977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400" b="0" kern="1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2pPr>
            <a:lvl3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4pPr>
            <a:lvl5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72254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12034"/>
            <a:ext cx="10515600" cy="4171285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838200" y="1182057"/>
            <a:ext cx="10515600" cy="629977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2pPr>
            <a:lvl3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4pPr>
            <a:lvl5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5102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Para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lnSpc>
                <a:spcPct val="110000"/>
              </a:lnSpc>
              <a:buNone/>
              <a:defRPr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14231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Para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68309"/>
            <a:ext cx="4347575" cy="1325563"/>
          </a:xfrm>
        </p:spPr>
        <p:txBody>
          <a:bodyPr anchor="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6606" y="512956"/>
            <a:ext cx="6737194" cy="4906691"/>
          </a:xfrm>
        </p:spPr>
        <p:txBody>
          <a:bodyPr/>
          <a:lstStyle>
            <a:lvl1pPr marL="0" indent="0">
              <a:lnSpc>
                <a:spcPct val="110000"/>
              </a:lnSpc>
              <a:buNone/>
              <a:defRPr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33490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2.xml"/><Relationship Id="rId18" Type="http://schemas.openxmlformats.org/officeDocument/2006/relationships/slideLayout" Target="../slideLayouts/slideLayout47.xml"/><Relationship Id="rId26" Type="http://schemas.openxmlformats.org/officeDocument/2006/relationships/slideLayout" Target="../slideLayouts/slideLayout55.xml"/><Relationship Id="rId3" Type="http://schemas.openxmlformats.org/officeDocument/2006/relationships/slideLayout" Target="../slideLayouts/slideLayout32.xml"/><Relationship Id="rId21" Type="http://schemas.openxmlformats.org/officeDocument/2006/relationships/slideLayout" Target="../slideLayouts/slideLayout50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17" Type="http://schemas.openxmlformats.org/officeDocument/2006/relationships/slideLayout" Target="../slideLayouts/slideLayout46.xml"/><Relationship Id="rId25" Type="http://schemas.openxmlformats.org/officeDocument/2006/relationships/slideLayout" Target="../slideLayouts/slideLayout54.xml"/><Relationship Id="rId2" Type="http://schemas.openxmlformats.org/officeDocument/2006/relationships/slideLayout" Target="../slideLayouts/slideLayout31.xml"/><Relationship Id="rId16" Type="http://schemas.openxmlformats.org/officeDocument/2006/relationships/slideLayout" Target="../slideLayouts/slideLayout45.xml"/><Relationship Id="rId20" Type="http://schemas.openxmlformats.org/officeDocument/2006/relationships/slideLayout" Target="../slideLayouts/slideLayout49.xml"/><Relationship Id="rId29" Type="http://schemas.openxmlformats.org/officeDocument/2006/relationships/slideLayout" Target="../slideLayouts/slideLayout58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24" Type="http://schemas.openxmlformats.org/officeDocument/2006/relationships/slideLayout" Target="../slideLayouts/slideLayout53.xml"/><Relationship Id="rId32" Type="http://schemas.openxmlformats.org/officeDocument/2006/relationships/image" Target="../media/image2.png"/><Relationship Id="rId5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44.xml"/><Relationship Id="rId23" Type="http://schemas.openxmlformats.org/officeDocument/2006/relationships/slideLayout" Target="../slideLayouts/slideLayout52.xml"/><Relationship Id="rId28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39.xml"/><Relationship Id="rId19" Type="http://schemas.openxmlformats.org/officeDocument/2006/relationships/slideLayout" Target="../slideLayouts/slideLayout48.xml"/><Relationship Id="rId31" Type="http://schemas.openxmlformats.org/officeDocument/2006/relationships/theme" Target="../theme/theme2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slideLayout" Target="../slideLayouts/slideLayout43.xml"/><Relationship Id="rId22" Type="http://schemas.openxmlformats.org/officeDocument/2006/relationships/slideLayout" Target="../slideLayouts/slideLayout51.xml"/><Relationship Id="rId27" Type="http://schemas.openxmlformats.org/officeDocument/2006/relationships/slideLayout" Target="../slideLayouts/slideLayout56.xml"/><Relationship Id="rId30" Type="http://schemas.openxmlformats.org/officeDocument/2006/relationships/slideLayout" Target="../slideLayouts/slideLayout5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73336"/>
            <a:ext cx="10515600" cy="102371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631981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265543" y="6576533"/>
            <a:ext cx="17751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>
                <a:solidFill>
                  <a:srgbClr val="0E316B"/>
                </a:solidFill>
              </a:rPr>
              <a:t>|  www.ebsco.com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-33453" y="6576533"/>
            <a:ext cx="450166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0">
            <a:noAutofit/>
          </a:bodyPr>
          <a:lstStyle/>
          <a:p>
            <a:pPr algn="ctr"/>
            <a:fld id="{09848EAD-0F7B-4937-B01B-BB4372B1E0EA}" type="slidenum">
              <a:rPr lang="en-US" sz="1000" smtClean="0">
                <a:solidFill>
                  <a:schemeClr val="tx2"/>
                </a:solidFill>
              </a:rPr>
              <a:pPr algn="ctr"/>
              <a:t>‹#›</a:t>
            </a:fld>
            <a:endParaRPr lang="en-US" sz="1000">
              <a:solidFill>
                <a:schemeClr val="tx2"/>
              </a:solidFill>
            </a:endParaRP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1538869" y="6701882"/>
            <a:ext cx="9614405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37144" y="6599832"/>
            <a:ext cx="830889" cy="198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211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90" r:id="rId2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110000"/>
        </a:lnSpc>
        <a:spcBef>
          <a:spcPct val="0"/>
        </a:spcBef>
        <a:buNone/>
        <a:defRPr sz="32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900"/>
        </a:spcBef>
        <a:buFont typeface="Arial" panose="020B0604020202020204" pitchFamily="34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900"/>
        </a:spcBef>
        <a:buFont typeface="Arial" panose="020B0604020202020204" pitchFamily="34" charset="0"/>
        <a:buChar char="−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9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9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9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73336"/>
            <a:ext cx="10515600" cy="102371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631981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265543" y="6576533"/>
            <a:ext cx="17751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E316B"/>
                </a:solidFill>
              </a:rPr>
              <a:t>|  www.ebsco.com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-33453" y="6576533"/>
            <a:ext cx="450166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0">
            <a:noAutofit/>
          </a:bodyPr>
          <a:lstStyle/>
          <a:p>
            <a:pPr algn="ctr"/>
            <a:fld id="{09848EAD-0F7B-4937-B01B-BB4372B1E0EA}" type="slidenum">
              <a:rPr lang="en-US" sz="1000" smtClean="0">
                <a:solidFill>
                  <a:schemeClr val="tx2"/>
                </a:solidFill>
              </a:rPr>
              <a:pPr algn="ctr"/>
              <a:t>‹#›</a:t>
            </a:fld>
            <a:endParaRPr lang="en-US" sz="1000" dirty="0">
              <a:solidFill>
                <a:schemeClr val="tx2"/>
              </a:solidFill>
            </a:endParaRP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1538869" y="6701882"/>
            <a:ext cx="9614405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7144" y="6599832"/>
            <a:ext cx="830889" cy="198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336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704" r:id="rId13"/>
    <p:sldLayoutId id="2147483705" r:id="rId14"/>
    <p:sldLayoutId id="2147483706" r:id="rId15"/>
    <p:sldLayoutId id="2147483707" r:id="rId16"/>
    <p:sldLayoutId id="2147483708" r:id="rId17"/>
    <p:sldLayoutId id="2147483709" r:id="rId18"/>
    <p:sldLayoutId id="2147483710" r:id="rId19"/>
    <p:sldLayoutId id="2147483711" r:id="rId20"/>
    <p:sldLayoutId id="2147483712" r:id="rId21"/>
    <p:sldLayoutId id="2147483713" r:id="rId22"/>
    <p:sldLayoutId id="2147483714" r:id="rId23"/>
    <p:sldLayoutId id="2147483715" r:id="rId24"/>
    <p:sldLayoutId id="2147483716" r:id="rId25"/>
    <p:sldLayoutId id="2147483717" r:id="rId26"/>
    <p:sldLayoutId id="2147483718" r:id="rId27"/>
    <p:sldLayoutId id="2147483719" r:id="rId28"/>
    <p:sldLayoutId id="2147483720" r:id="rId29"/>
    <p:sldLayoutId id="2147483721" r:id="rId3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110000"/>
        </a:lnSpc>
        <a:spcBef>
          <a:spcPct val="0"/>
        </a:spcBef>
        <a:buNone/>
        <a:defRPr sz="32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900"/>
        </a:spcBef>
        <a:buFont typeface="Arial" panose="020B0604020202020204" pitchFamily="34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900"/>
        </a:spcBef>
        <a:buFont typeface="Arial" panose="020B0604020202020204" pitchFamily="34" charset="0"/>
        <a:buChar char="−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9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9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9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6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45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10" Type="http://schemas.openxmlformats.org/officeDocument/2006/relationships/image" Target="../media/image53.png"/><Relationship Id="rId4" Type="http://schemas.openxmlformats.org/officeDocument/2006/relationships/image" Target="../media/image47.png"/><Relationship Id="rId9" Type="http://schemas.openxmlformats.org/officeDocument/2006/relationships/image" Target="../media/image5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49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5.png"/><Relationship Id="rId7" Type="http://schemas.openxmlformats.org/officeDocument/2006/relationships/image" Target="../media/image5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0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4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7" Type="http://schemas.openxmlformats.org/officeDocument/2006/relationships/image" Target="../media/image64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7" Type="http://schemas.openxmlformats.org/officeDocument/2006/relationships/image" Target="../media/image7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7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7" Type="http://schemas.openxmlformats.org/officeDocument/2006/relationships/image" Target="../media/image8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81.png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78.png"/><Relationship Id="rId7" Type="http://schemas.openxmlformats.org/officeDocument/2006/relationships/image" Target="../media/image5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56.png"/><Relationship Id="rId5" Type="http://schemas.openxmlformats.org/officeDocument/2006/relationships/image" Target="../media/image82.png"/><Relationship Id="rId4" Type="http://schemas.openxmlformats.org/officeDocument/2006/relationships/image" Target="../media/image83.png"/><Relationship Id="rId9" Type="http://schemas.openxmlformats.org/officeDocument/2006/relationships/image" Target="../media/image59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7" Type="http://schemas.openxmlformats.org/officeDocument/2006/relationships/image" Target="../media/image8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85.png"/><Relationship Id="rId5" Type="http://schemas.openxmlformats.org/officeDocument/2006/relationships/image" Target="../media/image82.png"/><Relationship Id="rId4" Type="http://schemas.openxmlformats.org/officeDocument/2006/relationships/image" Target="../media/image84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28"/>
            <a:ext cx="12192000" cy="6509429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054100" y="2438400"/>
            <a:ext cx="9931400" cy="1625600"/>
          </a:xfrm>
        </p:spPr>
        <p:txBody>
          <a:bodyPr/>
          <a:lstStyle/>
          <a:p>
            <a:pPr lvl="0" algn="l"/>
            <a:r>
              <a:rPr lang="en-US" sz="5400" dirty="0"/>
              <a:t>ATLA</a:t>
            </a:r>
            <a:r>
              <a:rPr lang="ko-KR" altLang="en-US" sz="5400" dirty="0"/>
              <a:t> </a:t>
            </a:r>
            <a:r>
              <a:rPr lang="en-US" altLang="ko-KR" sz="5400" dirty="0"/>
              <a:t>Historical Monographs</a:t>
            </a:r>
            <a:r>
              <a:rPr lang="en-US" sz="5400" dirty="0"/>
              <a:t/>
            </a:r>
            <a:br>
              <a:rPr lang="en-US" sz="5400" dirty="0"/>
            </a:br>
            <a:r>
              <a:rPr lang="en-US" sz="2800" b="1" dirty="0">
                <a:solidFill>
                  <a:srgbClr val="FFFF00"/>
                </a:solidFill>
              </a:rPr>
              <a:t>User Guide 2020</a:t>
            </a:r>
          </a:p>
        </p:txBody>
      </p:sp>
    </p:spTree>
    <p:extLst>
      <p:ext uri="{BB962C8B-B14F-4D97-AF65-F5344CB8AC3E}">
        <p14:creationId xmlns:p14="http://schemas.microsoft.com/office/powerpoint/2010/main" val="3824828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49077" y="1396035"/>
            <a:ext cx="109537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ko-KR" sz="2400" b="1" dirty="0">
                <a:solidFill>
                  <a:srgbClr val="6F98DB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AND</a:t>
            </a:r>
            <a:endParaRPr lang="ko-KR" altLang="en-US" sz="2400" b="1" dirty="0">
              <a:solidFill>
                <a:srgbClr val="6F98DB"/>
              </a:solidFill>
              <a:latin typeface="나눔스퀘어라운드 Regular" panose="020B0600000101010101" pitchFamily="50" charset="-127"/>
              <a:ea typeface="나눔스퀘어라운드 Regular" panose="020B0600000101010101" pitchFamily="50" charset="-127"/>
            </a:endParaRPr>
          </a:p>
        </p:txBody>
      </p:sp>
      <p:grpSp>
        <p:nvGrpSpPr>
          <p:cNvPr id="26639" name="그룹 10"/>
          <p:cNvGrpSpPr>
            <a:grpSpLocks/>
          </p:cNvGrpSpPr>
          <p:nvPr/>
        </p:nvGrpSpPr>
        <p:grpSpPr bwMode="auto">
          <a:xfrm>
            <a:off x="4666918" y="2002577"/>
            <a:ext cx="3093589" cy="1912402"/>
            <a:chOff x="1344960" y="4535719"/>
            <a:chExt cx="1745556" cy="1080000"/>
          </a:xfrm>
          <a:solidFill>
            <a:srgbClr val="B2C8EC"/>
          </a:solidFill>
        </p:grpSpPr>
        <p:sp>
          <p:nvSpPr>
            <p:cNvPr id="38" name="자유형 37"/>
            <p:cNvSpPr/>
            <p:nvPr/>
          </p:nvSpPr>
          <p:spPr>
            <a:xfrm>
              <a:off x="2009859" y="4653248"/>
              <a:ext cx="415760" cy="844941"/>
            </a:xfrm>
            <a:custGeom>
              <a:avLst/>
              <a:gdLst>
                <a:gd name="connsiteX0" fmla="*/ 207222 w 414444"/>
                <a:gd name="connsiteY0" fmla="*/ 0 h 844632"/>
                <a:gd name="connsiteX1" fmla="*/ 256282 w 414444"/>
                <a:gd name="connsiteY1" fmla="*/ 40478 h 844632"/>
                <a:gd name="connsiteX2" fmla="*/ 414444 w 414444"/>
                <a:gd name="connsiteY2" fmla="*/ 422316 h 844632"/>
                <a:gd name="connsiteX3" fmla="*/ 256282 w 414444"/>
                <a:gd name="connsiteY3" fmla="*/ 804154 h 844632"/>
                <a:gd name="connsiteX4" fmla="*/ 207222 w 414444"/>
                <a:gd name="connsiteY4" fmla="*/ 844632 h 844632"/>
                <a:gd name="connsiteX5" fmla="*/ 158162 w 414444"/>
                <a:gd name="connsiteY5" fmla="*/ 804154 h 844632"/>
                <a:gd name="connsiteX6" fmla="*/ 0 w 414444"/>
                <a:gd name="connsiteY6" fmla="*/ 422316 h 844632"/>
                <a:gd name="connsiteX7" fmla="*/ 158162 w 414444"/>
                <a:gd name="connsiteY7" fmla="*/ 40478 h 844632"/>
                <a:gd name="connsiteX8" fmla="*/ 207222 w 414444"/>
                <a:gd name="connsiteY8" fmla="*/ 0 h 844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4444" h="844632">
                  <a:moveTo>
                    <a:pt x="207222" y="0"/>
                  </a:moveTo>
                  <a:lnTo>
                    <a:pt x="256282" y="40478"/>
                  </a:lnTo>
                  <a:cubicBezTo>
                    <a:pt x="354003" y="138199"/>
                    <a:pt x="414444" y="273199"/>
                    <a:pt x="414444" y="422316"/>
                  </a:cubicBezTo>
                  <a:cubicBezTo>
                    <a:pt x="414444" y="571433"/>
                    <a:pt x="354003" y="706433"/>
                    <a:pt x="256282" y="804154"/>
                  </a:cubicBezTo>
                  <a:lnTo>
                    <a:pt x="207222" y="844632"/>
                  </a:lnTo>
                  <a:lnTo>
                    <a:pt x="158162" y="804154"/>
                  </a:lnTo>
                  <a:cubicBezTo>
                    <a:pt x="60442" y="706433"/>
                    <a:pt x="0" y="571433"/>
                    <a:pt x="0" y="422316"/>
                  </a:cubicBezTo>
                  <a:cubicBezTo>
                    <a:pt x="0" y="273199"/>
                    <a:pt x="60442" y="138199"/>
                    <a:pt x="158162" y="40478"/>
                  </a:cubicBezTo>
                  <a:lnTo>
                    <a:pt x="207222" y="0"/>
                  </a:lnTo>
                  <a:close/>
                </a:path>
              </a:pathLst>
            </a:custGeom>
            <a:grpFill/>
            <a:ln w="5715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endParaRPr>
            </a:p>
          </p:txBody>
        </p:sp>
        <p:sp>
          <p:nvSpPr>
            <p:cNvPr id="37" name="자유형 36"/>
            <p:cNvSpPr/>
            <p:nvPr/>
          </p:nvSpPr>
          <p:spPr>
            <a:xfrm>
              <a:off x="1344960" y="4535719"/>
              <a:ext cx="872778" cy="1080000"/>
            </a:xfrm>
            <a:custGeom>
              <a:avLst/>
              <a:gdLst>
                <a:gd name="connsiteX0" fmla="*/ 540000 w 872778"/>
                <a:gd name="connsiteY0" fmla="*/ 0 h 1080000"/>
                <a:gd name="connsiteX1" fmla="*/ 841919 w 872778"/>
                <a:gd name="connsiteY1" fmla="*/ 92223 h 1080000"/>
                <a:gd name="connsiteX2" fmla="*/ 872778 w 872778"/>
                <a:gd name="connsiteY2" fmla="*/ 117684 h 1080000"/>
                <a:gd name="connsiteX3" fmla="*/ 823718 w 872778"/>
                <a:gd name="connsiteY3" fmla="*/ 158162 h 1080000"/>
                <a:gd name="connsiteX4" fmla="*/ 665556 w 872778"/>
                <a:gd name="connsiteY4" fmla="*/ 540000 h 1080000"/>
                <a:gd name="connsiteX5" fmla="*/ 823718 w 872778"/>
                <a:gd name="connsiteY5" fmla="*/ 921838 h 1080000"/>
                <a:gd name="connsiteX6" fmla="*/ 872778 w 872778"/>
                <a:gd name="connsiteY6" fmla="*/ 962316 h 1080000"/>
                <a:gd name="connsiteX7" fmla="*/ 841919 w 872778"/>
                <a:gd name="connsiteY7" fmla="*/ 987777 h 1080000"/>
                <a:gd name="connsiteX8" fmla="*/ 540000 w 872778"/>
                <a:gd name="connsiteY8" fmla="*/ 1080000 h 1080000"/>
                <a:gd name="connsiteX9" fmla="*/ 0 w 872778"/>
                <a:gd name="connsiteY9" fmla="*/ 540000 h 1080000"/>
                <a:gd name="connsiteX10" fmla="*/ 540000 w 872778"/>
                <a:gd name="connsiteY10" fmla="*/ 0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72778" h="1080000">
                  <a:moveTo>
                    <a:pt x="540000" y="0"/>
                  </a:moveTo>
                  <a:cubicBezTo>
                    <a:pt x="651838" y="0"/>
                    <a:pt x="755735" y="33999"/>
                    <a:pt x="841919" y="92223"/>
                  </a:cubicBezTo>
                  <a:lnTo>
                    <a:pt x="872778" y="117684"/>
                  </a:lnTo>
                  <a:lnTo>
                    <a:pt x="823718" y="158162"/>
                  </a:lnTo>
                  <a:cubicBezTo>
                    <a:pt x="725998" y="255883"/>
                    <a:pt x="665556" y="390883"/>
                    <a:pt x="665556" y="540000"/>
                  </a:cubicBezTo>
                  <a:cubicBezTo>
                    <a:pt x="665556" y="689117"/>
                    <a:pt x="725998" y="824117"/>
                    <a:pt x="823718" y="921838"/>
                  </a:cubicBezTo>
                  <a:lnTo>
                    <a:pt x="872778" y="962316"/>
                  </a:lnTo>
                  <a:lnTo>
                    <a:pt x="841919" y="987777"/>
                  </a:lnTo>
                  <a:cubicBezTo>
                    <a:pt x="755735" y="1046002"/>
                    <a:pt x="651838" y="1080000"/>
                    <a:pt x="540000" y="1080000"/>
                  </a:cubicBezTo>
                  <a:cubicBezTo>
                    <a:pt x="241766" y="1080000"/>
                    <a:pt x="0" y="838234"/>
                    <a:pt x="0" y="540000"/>
                  </a:cubicBezTo>
                  <a:cubicBezTo>
                    <a:pt x="0" y="241766"/>
                    <a:pt x="241766" y="0"/>
                    <a:pt x="540000" y="0"/>
                  </a:cubicBezTo>
                  <a:close/>
                </a:path>
              </a:pathLst>
            </a:custGeom>
            <a:grpFill/>
            <a:ln w="5715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endParaRPr>
            </a:p>
          </p:txBody>
        </p:sp>
        <p:sp>
          <p:nvSpPr>
            <p:cNvPr id="36" name="자유형 35"/>
            <p:cNvSpPr/>
            <p:nvPr/>
          </p:nvSpPr>
          <p:spPr>
            <a:xfrm>
              <a:off x="2217738" y="4535719"/>
              <a:ext cx="872778" cy="1080000"/>
            </a:xfrm>
            <a:custGeom>
              <a:avLst/>
              <a:gdLst>
                <a:gd name="connsiteX0" fmla="*/ 332778 w 872778"/>
                <a:gd name="connsiteY0" fmla="*/ 0 h 1080000"/>
                <a:gd name="connsiteX1" fmla="*/ 872778 w 872778"/>
                <a:gd name="connsiteY1" fmla="*/ 540000 h 1080000"/>
                <a:gd name="connsiteX2" fmla="*/ 332778 w 872778"/>
                <a:gd name="connsiteY2" fmla="*/ 1080000 h 1080000"/>
                <a:gd name="connsiteX3" fmla="*/ 30859 w 872778"/>
                <a:gd name="connsiteY3" fmla="*/ 987777 h 1080000"/>
                <a:gd name="connsiteX4" fmla="*/ 0 w 872778"/>
                <a:gd name="connsiteY4" fmla="*/ 962316 h 1080000"/>
                <a:gd name="connsiteX5" fmla="*/ 49060 w 872778"/>
                <a:gd name="connsiteY5" fmla="*/ 921838 h 1080000"/>
                <a:gd name="connsiteX6" fmla="*/ 207222 w 872778"/>
                <a:gd name="connsiteY6" fmla="*/ 540000 h 1080000"/>
                <a:gd name="connsiteX7" fmla="*/ 49060 w 872778"/>
                <a:gd name="connsiteY7" fmla="*/ 158162 h 1080000"/>
                <a:gd name="connsiteX8" fmla="*/ 0 w 872778"/>
                <a:gd name="connsiteY8" fmla="*/ 117684 h 1080000"/>
                <a:gd name="connsiteX9" fmla="*/ 30859 w 872778"/>
                <a:gd name="connsiteY9" fmla="*/ 92223 h 1080000"/>
                <a:gd name="connsiteX10" fmla="*/ 332778 w 872778"/>
                <a:gd name="connsiteY10" fmla="*/ 0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72778" h="1080000">
                  <a:moveTo>
                    <a:pt x="332778" y="0"/>
                  </a:moveTo>
                  <a:cubicBezTo>
                    <a:pt x="631012" y="0"/>
                    <a:pt x="872778" y="241766"/>
                    <a:pt x="872778" y="540000"/>
                  </a:cubicBezTo>
                  <a:cubicBezTo>
                    <a:pt x="872778" y="838234"/>
                    <a:pt x="631012" y="1080000"/>
                    <a:pt x="332778" y="1080000"/>
                  </a:cubicBezTo>
                  <a:cubicBezTo>
                    <a:pt x="220940" y="1080000"/>
                    <a:pt x="117043" y="1046002"/>
                    <a:pt x="30859" y="987777"/>
                  </a:cubicBezTo>
                  <a:lnTo>
                    <a:pt x="0" y="962316"/>
                  </a:lnTo>
                  <a:lnTo>
                    <a:pt x="49060" y="921838"/>
                  </a:lnTo>
                  <a:cubicBezTo>
                    <a:pt x="146781" y="824117"/>
                    <a:pt x="207222" y="689117"/>
                    <a:pt x="207222" y="540000"/>
                  </a:cubicBezTo>
                  <a:cubicBezTo>
                    <a:pt x="207222" y="390883"/>
                    <a:pt x="146781" y="255883"/>
                    <a:pt x="49060" y="158162"/>
                  </a:cubicBezTo>
                  <a:lnTo>
                    <a:pt x="0" y="117684"/>
                  </a:lnTo>
                  <a:lnTo>
                    <a:pt x="30859" y="92223"/>
                  </a:lnTo>
                  <a:cubicBezTo>
                    <a:pt x="117043" y="33999"/>
                    <a:pt x="220940" y="0"/>
                    <a:pt x="332778" y="0"/>
                  </a:cubicBezTo>
                  <a:close/>
                </a:path>
              </a:pathLst>
            </a:custGeom>
            <a:grpFill/>
            <a:ln w="5715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endParaRPr>
            </a:p>
          </p:txBody>
        </p:sp>
      </p:grpSp>
      <p:grpSp>
        <p:nvGrpSpPr>
          <p:cNvPr id="26640" name="그룹 11"/>
          <p:cNvGrpSpPr>
            <a:grpSpLocks/>
          </p:cNvGrpSpPr>
          <p:nvPr/>
        </p:nvGrpSpPr>
        <p:grpSpPr bwMode="auto">
          <a:xfrm>
            <a:off x="451377" y="2002576"/>
            <a:ext cx="3090776" cy="1912402"/>
            <a:chOff x="3606481" y="4535719"/>
            <a:chExt cx="1745556" cy="1080000"/>
          </a:xfrm>
        </p:grpSpPr>
        <p:sp>
          <p:nvSpPr>
            <p:cNvPr id="39" name="자유형 38"/>
            <p:cNvSpPr/>
            <p:nvPr/>
          </p:nvSpPr>
          <p:spPr>
            <a:xfrm>
              <a:off x="4271984" y="4653248"/>
              <a:ext cx="414550" cy="844941"/>
            </a:xfrm>
            <a:custGeom>
              <a:avLst/>
              <a:gdLst>
                <a:gd name="connsiteX0" fmla="*/ 207222 w 414444"/>
                <a:gd name="connsiteY0" fmla="*/ 0 h 844632"/>
                <a:gd name="connsiteX1" fmla="*/ 256282 w 414444"/>
                <a:gd name="connsiteY1" fmla="*/ 40478 h 844632"/>
                <a:gd name="connsiteX2" fmla="*/ 414444 w 414444"/>
                <a:gd name="connsiteY2" fmla="*/ 422316 h 844632"/>
                <a:gd name="connsiteX3" fmla="*/ 256282 w 414444"/>
                <a:gd name="connsiteY3" fmla="*/ 804154 h 844632"/>
                <a:gd name="connsiteX4" fmla="*/ 207222 w 414444"/>
                <a:gd name="connsiteY4" fmla="*/ 844632 h 844632"/>
                <a:gd name="connsiteX5" fmla="*/ 158162 w 414444"/>
                <a:gd name="connsiteY5" fmla="*/ 804154 h 844632"/>
                <a:gd name="connsiteX6" fmla="*/ 0 w 414444"/>
                <a:gd name="connsiteY6" fmla="*/ 422316 h 844632"/>
                <a:gd name="connsiteX7" fmla="*/ 158162 w 414444"/>
                <a:gd name="connsiteY7" fmla="*/ 40478 h 844632"/>
                <a:gd name="connsiteX8" fmla="*/ 207222 w 414444"/>
                <a:gd name="connsiteY8" fmla="*/ 0 h 844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4444" h="844632">
                  <a:moveTo>
                    <a:pt x="207222" y="0"/>
                  </a:moveTo>
                  <a:lnTo>
                    <a:pt x="256282" y="40478"/>
                  </a:lnTo>
                  <a:cubicBezTo>
                    <a:pt x="354003" y="138199"/>
                    <a:pt x="414444" y="273199"/>
                    <a:pt x="414444" y="422316"/>
                  </a:cubicBezTo>
                  <a:cubicBezTo>
                    <a:pt x="414444" y="571433"/>
                    <a:pt x="354003" y="706433"/>
                    <a:pt x="256282" y="804154"/>
                  </a:cubicBezTo>
                  <a:lnTo>
                    <a:pt x="207222" y="844632"/>
                  </a:lnTo>
                  <a:lnTo>
                    <a:pt x="158162" y="804154"/>
                  </a:lnTo>
                  <a:cubicBezTo>
                    <a:pt x="60442" y="706433"/>
                    <a:pt x="0" y="571433"/>
                    <a:pt x="0" y="422316"/>
                  </a:cubicBezTo>
                  <a:cubicBezTo>
                    <a:pt x="0" y="273199"/>
                    <a:pt x="60442" y="138199"/>
                    <a:pt x="158162" y="40478"/>
                  </a:cubicBezTo>
                  <a:lnTo>
                    <a:pt x="207222" y="0"/>
                  </a:lnTo>
                  <a:close/>
                </a:path>
              </a:pathLst>
            </a:custGeom>
            <a:solidFill>
              <a:srgbClr val="B2C8EC"/>
            </a:solidFill>
            <a:ln w="5715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endParaRPr>
            </a:p>
          </p:txBody>
        </p:sp>
        <p:sp>
          <p:nvSpPr>
            <p:cNvPr id="40" name="자유형 39"/>
            <p:cNvSpPr/>
            <p:nvPr/>
          </p:nvSpPr>
          <p:spPr>
            <a:xfrm>
              <a:off x="3606481" y="4535719"/>
              <a:ext cx="873572" cy="1080000"/>
            </a:xfrm>
            <a:custGeom>
              <a:avLst/>
              <a:gdLst>
                <a:gd name="connsiteX0" fmla="*/ 540000 w 872778"/>
                <a:gd name="connsiteY0" fmla="*/ 0 h 1080000"/>
                <a:gd name="connsiteX1" fmla="*/ 841919 w 872778"/>
                <a:gd name="connsiteY1" fmla="*/ 92223 h 1080000"/>
                <a:gd name="connsiteX2" fmla="*/ 872778 w 872778"/>
                <a:gd name="connsiteY2" fmla="*/ 117684 h 1080000"/>
                <a:gd name="connsiteX3" fmla="*/ 823718 w 872778"/>
                <a:gd name="connsiteY3" fmla="*/ 158162 h 1080000"/>
                <a:gd name="connsiteX4" fmla="*/ 665556 w 872778"/>
                <a:gd name="connsiteY4" fmla="*/ 540000 h 1080000"/>
                <a:gd name="connsiteX5" fmla="*/ 823718 w 872778"/>
                <a:gd name="connsiteY5" fmla="*/ 921838 h 1080000"/>
                <a:gd name="connsiteX6" fmla="*/ 872778 w 872778"/>
                <a:gd name="connsiteY6" fmla="*/ 962316 h 1080000"/>
                <a:gd name="connsiteX7" fmla="*/ 841919 w 872778"/>
                <a:gd name="connsiteY7" fmla="*/ 987777 h 1080000"/>
                <a:gd name="connsiteX8" fmla="*/ 540000 w 872778"/>
                <a:gd name="connsiteY8" fmla="*/ 1080000 h 1080000"/>
                <a:gd name="connsiteX9" fmla="*/ 0 w 872778"/>
                <a:gd name="connsiteY9" fmla="*/ 540000 h 1080000"/>
                <a:gd name="connsiteX10" fmla="*/ 540000 w 872778"/>
                <a:gd name="connsiteY10" fmla="*/ 0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72778" h="1080000">
                  <a:moveTo>
                    <a:pt x="540000" y="0"/>
                  </a:moveTo>
                  <a:cubicBezTo>
                    <a:pt x="651838" y="0"/>
                    <a:pt x="755735" y="33999"/>
                    <a:pt x="841919" y="92223"/>
                  </a:cubicBezTo>
                  <a:lnTo>
                    <a:pt x="872778" y="117684"/>
                  </a:lnTo>
                  <a:lnTo>
                    <a:pt x="823718" y="158162"/>
                  </a:lnTo>
                  <a:cubicBezTo>
                    <a:pt x="725998" y="255883"/>
                    <a:pt x="665556" y="390883"/>
                    <a:pt x="665556" y="540000"/>
                  </a:cubicBezTo>
                  <a:cubicBezTo>
                    <a:pt x="665556" y="689117"/>
                    <a:pt x="725998" y="824117"/>
                    <a:pt x="823718" y="921838"/>
                  </a:cubicBezTo>
                  <a:lnTo>
                    <a:pt x="872778" y="962316"/>
                  </a:lnTo>
                  <a:lnTo>
                    <a:pt x="841919" y="987777"/>
                  </a:lnTo>
                  <a:cubicBezTo>
                    <a:pt x="755735" y="1046002"/>
                    <a:pt x="651838" y="1080000"/>
                    <a:pt x="540000" y="1080000"/>
                  </a:cubicBezTo>
                  <a:cubicBezTo>
                    <a:pt x="241766" y="1080000"/>
                    <a:pt x="0" y="838234"/>
                    <a:pt x="0" y="540000"/>
                  </a:cubicBezTo>
                  <a:cubicBezTo>
                    <a:pt x="0" y="241766"/>
                    <a:pt x="241766" y="0"/>
                    <a:pt x="540000" y="0"/>
                  </a:cubicBezTo>
                  <a:close/>
                </a:path>
              </a:pathLst>
            </a:custGeom>
            <a:solidFill>
              <a:schemeClr val="bg1"/>
            </a:solidFill>
            <a:ln w="5715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endParaRPr>
            </a:p>
          </p:txBody>
        </p:sp>
        <p:sp>
          <p:nvSpPr>
            <p:cNvPr id="41" name="자유형 40"/>
            <p:cNvSpPr/>
            <p:nvPr/>
          </p:nvSpPr>
          <p:spPr>
            <a:xfrm>
              <a:off x="4480053" y="4535719"/>
              <a:ext cx="871984" cy="1080000"/>
            </a:xfrm>
            <a:custGeom>
              <a:avLst/>
              <a:gdLst>
                <a:gd name="connsiteX0" fmla="*/ 332778 w 872778"/>
                <a:gd name="connsiteY0" fmla="*/ 0 h 1080000"/>
                <a:gd name="connsiteX1" fmla="*/ 872778 w 872778"/>
                <a:gd name="connsiteY1" fmla="*/ 540000 h 1080000"/>
                <a:gd name="connsiteX2" fmla="*/ 332778 w 872778"/>
                <a:gd name="connsiteY2" fmla="*/ 1080000 h 1080000"/>
                <a:gd name="connsiteX3" fmla="*/ 30859 w 872778"/>
                <a:gd name="connsiteY3" fmla="*/ 987777 h 1080000"/>
                <a:gd name="connsiteX4" fmla="*/ 0 w 872778"/>
                <a:gd name="connsiteY4" fmla="*/ 962316 h 1080000"/>
                <a:gd name="connsiteX5" fmla="*/ 49060 w 872778"/>
                <a:gd name="connsiteY5" fmla="*/ 921838 h 1080000"/>
                <a:gd name="connsiteX6" fmla="*/ 207222 w 872778"/>
                <a:gd name="connsiteY6" fmla="*/ 540000 h 1080000"/>
                <a:gd name="connsiteX7" fmla="*/ 49060 w 872778"/>
                <a:gd name="connsiteY7" fmla="*/ 158162 h 1080000"/>
                <a:gd name="connsiteX8" fmla="*/ 0 w 872778"/>
                <a:gd name="connsiteY8" fmla="*/ 117684 h 1080000"/>
                <a:gd name="connsiteX9" fmla="*/ 30859 w 872778"/>
                <a:gd name="connsiteY9" fmla="*/ 92223 h 1080000"/>
                <a:gd name="connsiteX10" fmla="*/ 332778 w 872778"/>
                <a:gd name="connsiteY10" fmla="*/ 0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72778" h="1080000">
                  <a:moveTo>
                    <a:pt x="332778" y="0"/>
                  </a:moveTo>
                  <a:cubicBezTo>
                    <a:pt x="631012" y="0"/>
                    <a:pt x="872778" y="241766"/>
                    <a:pt x="872778" y="540000"/>
                  </a:cubicBezTo>
                  <a:cubicBezTo>
                    <a:pt x="872778" y="838234"/>
                    <a:pt x="631012" y="1080000"/>
                    <a:pt x="332778" y="1080000"/>
                  </a:cubicBezTo>
                  <a:cubicBezTo>
                    <a:pt x="220940" y="1080000"/>
                    <a:pt x="117043" y="1046002"/>
                    <a:pt x="30859" y="987777"/>
                  </a:cubicBezTo>
                  <a:lnTo>
                    <a:pt x="0" y="962316"/>
                  </a:lnTo>
                  <a:lnTo>
                    <a:pt x="49060" y="921838"/>
                  </a:lnTo>
                  <a:cubicBezTo>
                    <a:pt x="146781" y="824117"/>
                    <a:pt x="207222" y="689117"/>
                    <a:pt x="207222" y="540000"/>
                  </a:cubicBezTo>
                  <a:cubicBezTo>
                    <a:pt x="207222" y="390883"/>
                    <a:pt x="146781" y="255883"/>
                    <a:pt x="49060" y="158162"/>
                  </a:cubicBezTo>
                  <a:lnTo>
                    <a:pt x="0" y="117684"/>
                  </a:lnTo>
                  <a:lnTo>
                    <a:pt x="30859" y="92223"/>
                  </a:lnTo>
                  <a:cubicBezTo>
                    <a:pt x="117043" y="33999"/>
                    <a:pt x="220940" y="0"/>
                    <a:pt x="332778" y="0"/>
                  </a:cubicBezTo>
                  <a:close/>
                </a:path>
              </a:pathLst>
            </a:custGeom>
            <a:solidFill>
              <a:schemeClr val="bg1"/>
            </a:solidFill>
            <a:ln w="5715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endParaRPr>
            </a:p>
          </p:txBody>
        </p:sp>
      </p:grpSp>
      <p:grpSp>
        <p:nvGrpSpPr>
          <p:cNvPr id="26641" name="그룹 12"/>
          <p:cNvGrpSpPr>
            <a:grpSpLocks/>
          </p:cNvGrpSpPr>
          <p:nvPr/>
        </p:nvGrpSpPr>
        <p:grpSpPr bwMode="auto">
          <a:xfrm>
            <a:off x="8793005" y="2002577"/>
            <a:ext cx="3093589" cy="1912402"/>
            <a:chOff x="5872194" y="4535719"/>
            <a:chExt cx="1745556" cy="1080000"/>
          </a:xfrm>
        </p:grpSpPr>
        <p:sp>
          <p:nvSpPr>
            <p:cNvPr id="42" name="자유형 41"/>
            <p:cNvSpPr/>
            <p:nvPr/>
          </p:nvSpPr>
          <p:spPr>
            <a:xfrm>
              <a:off x="6537092" y="4653248"/>
              <a:ext cx="415760" cy="844941"/>
            </a:xfrm>
            <a:custGeom>
              <a:avLst/>
              <a:gdLst>
                <a:gd name="connsiteX0" fmla="*/ 207222 w 414444"/>
                <a:gd name="connsiteY0" fmla="*/ 0 h 844632"/>
                <a:gd name="connsiteX1" fmla="*/ 256282 w 414444"/>
                <a:gd name="connsiteY1" fmla="*/ 40478 h 844632"/>
                <a:gd name="connsiteX2" fmla="*/ 414444 w 414444"/>
                <a:gd name="connsiteY2" fmla="*/ 422316 h 844632"/>
                <a:gd name="connsiteX3" fmla="*/ 256282 w 414444"/>
                <a:gd name="connsiteY3" fmla="*/ 804154 h 844632"/>
                <a:gd name="connsiteX4" fmla="*/ 207222 w 414444"/>
                <a:gd name="connsiteY4" fmla="*/ 844632 h 844632"/>
                <a:gd name="connsiteX5" fmla="*/ 158162 w 414444"/>
                <a:gd name="connsiteY5" fmla="*/ 804154 h 844632"/>
                <a:gd name="connsiteX6" fmla="*/ 0 w 414444"/>
                <a:gd name="connsiteY6" fmla="*/ 422316 h 844632"/>
                <a:gd name="connsiteX7" fmla="*/ 158162 w 414444"/>
                <a:gd name="connsiteY7" fmla="*/ 40478 h 844632"/>
                <a:gd name="connsiteX8" fmla="*/ 207222 w 414444"/>
                <a:gd name="connsiteY8" fmla="*/ 0 h 844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4444" h="844632">
                  <a:moveTo>
                    <a:pt x="207222" y="0"/>
                  </a:moveTo>
                  <a:lnTo>
                    <a:pt x="256282" y="40478"/>
                  </a:lnTo>
                  <a:cubicBezTo>
                    <a:pt x="354003" y="138199"/>
                    <a:pt x="414444" y="273199"/>
                    <a:pt x="414444" y="422316"/>
                  </a:cubicBezTo>
                  <a:cubicBezTo>
                    <a:pt x="414444" y="571433"/>
                    <a:pt x="354003" y="706433"/>
                    <a:pt x="256282" y="804154"/>
                  </a:cubicBezTo>
                  <a:lnTo>
                    <a:pt x="207222" y="844632"/>
                  </a:lnTo>
                  <a:lnTo>
                    <a:pt x="158162" y="804154"/>
                  </a:lnTo>
                  <a:cubicBezTo>
                    <a:pt x="60442" y="706433"/>
                    <a:pt x="0" y="571433"/>
                    <a:pt x="0" y="422316"/>
                  </a:cubicBezTo>
                  <a:cubicBezTo>
                    <a:pt x="0" y="273199"/>
                    <a:pt x="60442" y="138199"/>
                    <a:pt x="158162" y="40478"/>
                  </a:cubicBezTo>
                  <a:lnTo>
                    <a:pt x="207222" y="0"/>
                  </a:lnTo>
                  <a:close/>
                </a:path>
              </a:pathLst>
            </a:custGeom>
            <a:solidFill>
              <a:schemeClr val="bg1"/>
            </a:solidFill>
            <a:ln w="5715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endParaRPr>
            </a:p>
          </p:txBody>
        </p:sp>
        <p:sp>
          <p:nvSpPr>
            <p:cNvPr id="43" name="자유형 42"/>
            <p:cNvSpPr/>
            <p:nvPr/>
          </p:nvSpPr>
          <p:spPr>
            <a:xfrm>
              <a:off x="5872194" y="4535719"/>
              <a:ext cx="872778" cy="1080000"/>
            </a:xfrm>
            <a:custGeom>
              <a:avLst/>
              <a:gdLst>
                <a:gd name="connsiteX0" fmla="*/ 540000 w 872778"/>
                <a:gd name="connsiteY0" fmla="*/ 0 h 1080000"/>
                <a:gd name="connsiteX1" fmla="*/ 841919 w 872778"/>
                <a:gd name="connsiteY1" fmla="*/ 92223 h 1080000"/>
                <a:gd name="connsiteX2" fmla="*/ 872778 w 872778"/>
                <a:gd name="connsiteY2" fmla="*/ 117684 h 1080000"/>
                <a:gd name="connsiteX3" fmla="*/ 823718 w 872778"/>
                <a:gd name="connsiteY3" fmla="*/ 158162 h 1080000"/>
                <a:gd name="connsiteX4" fmla="*/ 665556 w 872778"/>
                <a:gd name="connsiteY4" fmla="*/ 540000 h 1080000"/>
                <a:gd name="connsiteX5" fmla="*/ 823718 w 872778"/>
                <a:gd name="connsiteY5" fmla="*/ 921838 h 1080000"/>
                <a:gd name="connsiteX6" fmla="*/ 872778 w 872778"/>
                <a:gd name="connsiteY6" fmla="*/ 962316 h 1080000"/>
                <a:gd name="connsiteX7" fmla="*/ 841919 w 872778"/>
                <a:gd name="connsiteY7" fmla="*/ 987777 h 1080000"/>
                <a:gd name="connsiteX8" fmla="*/ 540000 w 872778"/>
                <a:gd name="connsiteY8" fmla="*/ 1080000 h 1080000"/>
                <a:gd name="connsiteX9" fmla="*/ 0 w 872778"/>
                <a:gd name="connsiteY9" fmla="*/ 540000 h 1080000"/>
                <a:gd name="connsiteX10" fmla="*/ 540000 w 872778"/>
                <a:gd name="connsiteY10" fmla="*/ 0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72778" h="1080000">
                  <a:moveTo>
                    <a:pt x="540000" y="0"/>
                  </a:moveTo>
                  <a:cubicBezTo>
                    <a:pt x="651838" y="0"/>
                    <a:pt x="755735" y="33999"/>
                    <a:pt x="841919" y="92223"/>
                  </a:cubicBezTo>
                  <a:lnTo>
                    <a:pt x="872778" y="117684"/>
                  </a:lnTo>
                  <a:lnTo>
                    <a:pt x="823718" y="158162"/>
                  </a:lnTo>
                  <a:cubicBezTo>
                    <a:pt x="725998" y="255883"/>
                    <a:pt x="665556" y="390883"/>
                    <a:pt x="665556" y="540000"/>
                  </a:cubicBezTo>
                  <a:cubicBezTo>
                    <a:pt x="665556" y="689117"/>
                    <a:pt x="725998" y="824117"/>
                    <a:pt x="823718" y="921838"/>
                  </a:cubicBezTo>
                  <a:lnTo>
                    <a:pt x="872778" y="962316"/>
                  </a:lnTo>
                  <a:lnTo>
                    <a:pt x="841919" y="987777"/>
                  </a:lnTo>
                  <a:cubicBezTo>
                    <a:pt x="755735" y="1046002"/>
                    <a:pt x="651838" y="1080000"/>
                    <a:pt x="540000" y="1080000"/>
                  </a:cubicBezTo>
                  <a:cubicBezTo>
                    <a:pt x="241766" y="1080000"/>
                    <a:pt x="0" y="838234"/>
                    <a:pt x="0" y="540000"/>
                  </a:cubicBezTo>
                  <a:cubicBezTo>
                    <a:pt x="0" y="241766"/>
                    <a:pt x="241766" y="0"/>
                    <a:pt x="540000" y="0"/>
                  </a:cubicBezTo>
                  <a:close/>
                </a:path>
              </a:pathLst>
            </a:custGeom>
            <a:solidFill>
              <a:srgbClr val="B2C8EC"/>
            </a:solidFill>
            <a:ln w="5715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endParaRPr>
            </a:p>
          </p:txBody>
        </p:sp>
        <p:sp>
          <p:nvSpPr>
            <p:cNvPr id="44" name="자유형 43"/>
            <p:cNvSpPr/>
            <p:nvPr/>
          </p:nvSpPr>
          <p:spPr>
            <a:xfrm>
              <a:off x="6744972" y="4535719"/>
              <a:ext cx="872778" cy="1080000"/>
            </a:xfrm>
            <a:custGeom>
              <a:avLst/>
              <a:gdLst>
                <a:gd name="connsiteX0" fmla="*/ 332778 w 872778"/>
                <a:gd name="connsiteY0" fmla="*/ 0 h 1080000"/>
                <a:gd name="connsiteX1" fmla="*/ 872778 w 872778"/>
                <a:gd name="connsiteY1" fmla="*/ 540000 h 1080000"/>
                <a:gd name="connsiteX2" fmla="*/ 332778 w 872778"/>
                <a:gd name="connsiteY2" fmla="*/ 1080000 h 1080000"/>
                <a:gd name="connsiteX3" fmla="*/ 30859 w 872778"/>
                <a:gd name="connsiteY3" fmla="*/ 987777 h 1080000"/>
                <a:gd name="connsiteX4" fmla="*/ 0 w 872778"/>
                <a:gd name="connsiteY4" fmla="*/ 962316 h 1080000"/>
                <a:gd name="connsiteX5" fmla="*/ 49060 w 872778"/>
                <a:gd name="connsiteY5" fmla="*/ 921838 h 1080000"/>
                <a:gd name="connsiteX6" fmla="*/ 207222 w 872778"/>
                <a:gd name="connsiteY6" fmla="*/ 540000 h 1080000"/>
                <a:gd name="connsiteX7" fmla="*/ 49060 w 872778"/>
                <a:gd name="connsiteY7" fmla="*/ 158162 h 1080000"/>
                <a:gd name="connsiteX8" fmla="*/ 0 w 872778"/>
                <a:gd name="connsiteY8" fmla="*/ 117684 h 1080000"/>
                <a:gd name="connsiteX9" fmla="*/ 30859 w 872778"/>
                <a:gd name="connsiteY9" fmla="*/ 92223 h 1080000"/>
                <a:gd name="connsiteX10" fmla="*/ 332778 w 872778"/>
                <a:gd name="connsiteY10" fmla="*/ 0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72778" h="1080000">
                  <a:moveTo>
                    <a:pt x="332778" y="0"/>
                  </a:moveTo>
                  <a:cubicBezTo>
                    <a:pt x="631012" y="0"/>
                    <a:pt x="872778" y="241766"/>
                    <a:pt x="872778" y="540000"/>
                  </a:cubicBezTo>
                  <a:cubicBezTo>
                    <a:pt x="872778" y="838234"/>
                    <a:pt x="631012" y="1080000"/>
                    <a:pt x="332778" y="1080000"/>
                  </a:cubicBezTo>
                  <a:cubicBezTo>
                    <a:pt x="220940" y="1080000"/>
                    <a:pt x="117043" y="1046002"/>
                    <a:pt x="30859" y="987777"/>
                  </a:cubicBezTo>
                  <a:lnTo>
                    <a:pt x="0" y="962316"/>
                  </a:lnTo>
                  <a:lnTo>
                    <a:pt x="49060" y="921838"/>
                  </a:lnTo>
                  <a:cubicBezTo>
                    <a:pt x="146781" y="824117"/>
                    <a:pt x="207222" y="689117"/>
                    <a:pt x="207222" y="540000"/>
                  </a:cubicBezTo>
                  <a:cubicBezTo>
                    <a:pt x="207222" y="390883"/>
                    <a:pt x="146781" y="255883"/>
                    <a:pt x="49060" y="158162"/>
                  </a:cubicBezTo>
                  <a:lnTo>
                    <a:pt x="0" y="117684"/>
                  </a:lnTo>
                  <a:lnTo>
                    <a:pt x="30859" y="92223"/>
                  </a:lnTo>
                  <a:cubicBezTo>
                    <a:pt x="117043" y="33999"/>
                    <a:pt x="220940" y="0"/>
                    <a:pt x="332778" y="0"/>
                  </a:cubicBezTo>
                  <a:close/>
                </a:path>
              </a:pathLst>
            </a:custGeom>
            <a:solidFill>
              <a:schemeClr val="bg1"/>
            </a:solidFill>
            <a:ln w="5715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endParaRPr>
            </a:p>
          </p:txBody>
        </p:sp>
      </p:grpSp>
      <p:sp>
        <p:nvSpPr>
          <p:cNvPr id="10" name="직사각형 9"/>
          <p:cNvSpPr/>
          <p:nvPr/>
        </p:nvSpPr>
        <p:spPr>
          <a:xfrm>
            <a:off x="1015733" y="4160686"/>
            <a:ext cx="20008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Arial" panose="020B0604020202020204" pitchFamily="34" charset="0"/>
              </a:rPr>
              <a:t>Jesus </a:t>
            </a:r>
            <a:r>
              <a:rPr lang="en-US" altLang="ko-KR" b="1" i="1" u="sng" dirty="0">
                <a:solidFill>
                  <a:srgbClr val="6F98DB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Arial" panose="020B0604020202020204" pitchFamily="34" charset="0"/>
              </a:rPr>
              <a:t>and</a:t>
            </a:r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Arial" panose="020B0604020202020204" pitchFamily="34" charset="0"/>
              </a:rPr>
              <a:t>  Judas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  <a:latin typeface="나눔스퀘어라운드 Regular" panose="020B0600000101010101" pitchFamily="50" charset="-127"/>
              <a:ea typeface="나눔스퀘어라운드 Regular" panose="020B0600000101010101" pitchFamily="50" charset="-127"/>
              <a:cs typeface="Arial" panose="020B0604020202020204" pitchFamily="34" charset="0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5099118" y="4160686"/>
            <a:ext cx="18277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Arial" panose="020B0604020202020204" pitchFamily="34" charset="0"/>
              </a:rPr>
              <a:t>Jesus </a:t>
            </a:r>
            <a:r>
              <a:rPr lang="en-US" altLang="ko-KR" b="1" i="1" u="sng" dirty="0">
                <a:solidFill>
                  <a:srgbClr val="6F98DB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Arial" panose="020B0604020202020204" pitchFamily="34" charset="0"/>
              </a:rPr>
              <a:t>or</a:t>
            </a:r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Arial" panose="020B0604020202020204" pitchFamily="34" charset="0"/>
              </a:rPr>
              <a:t>  Judas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  <a:latin typeface="나눔스퀘어라운드 Regular" panose="020B0600000101010101" pitchFamily="50" charset="-127"/>
              <a:ea typeface="나눔스퀘어라운드 Regular" panose="020B0600000101010101" pitchFamily="50" charset="-127"/>
              <a:cs typeface="Arial" panose="020B0604020202020204" pitchFamily="34" charset="0"/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9116000" y="4160686"/>
            <a:ext cx="20778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Arial" panose="020B0604020202020204" pitchFamily="34" charset="0"/>
              </a:rPr>
              <a:t> </a:t>
            </a:r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Arial" panose="020B0604020202020204" pitchFamily="34" charset="0"/>
              </a:rPr>
              <a:t> Jesus </a:t>
            </a:r>
            <a:r>
              <a:rPr lang="en-US" altLang="ko-KR" b="1" i="1" u="sng" dirty="0">
                <a:solidFill>
                  <a:srgbClr val="6F98DB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Arial" panose="020B0604020202020204" pitchFamily="34" charset="0"/>
              </a:rPr>
              <a:t>not</a:t>
            </a:r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Arial" panose="020B0604020202020204" pitchFamily="34" charset="0"/>
              </a:rPr>
              <a:t>  Judas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latin typeface="나눔스퀘어라운드 Regular" panose="020B0600000101010101" pitchFamily="50" charset="-127"/>
              <a:ea typeface="나눔스퀘어라운드 Regular" panose="020B0600000101010101" pitchFamily="50" charset="-127"/>
              <a:cs typeface="Arial" panose="020B0604020202020204" pitchFamily="34" charset="0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752096" y="2835651"/>
            <a:ext cx="66236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ko-K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Arial" panose="020B0604020202020204" pitchFamily="34" charset="0"/>
              </a:rPr>
              <a:t>Jesus</a:t>
            </a:r>
            <a:endParaRPr lang="ko-KR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나눔스퀘어라운드 Regular" panose="020B0600000101010101" pitchFamily="50" charset="-127"/>
              <a:ea typeface="나눔스퀘어라운드 Regular" panose="020B0600000101010101" pitchFamily="50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2547329" y="2829485"/>
            <a:ext cx="67358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ko-K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Arial" panose="020B0604020202020204" pitchFamily="34" charset="0"/>
              </a:rPr>
              <a:t>Judas</a:t>
            </a:r>
            <a:endParaRPr lang="ko-KR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나눔스퀘어라운드 Regular" panose="020B0600000101010101" pitchFamily="50" charset="-127"/>
              <a:ea typeface="나눔스퀘어라운드 Regular" panose="020B0600000101010101" pitchFamily="50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4915306" y="2811296"/>
            <a:ext cx="66236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ko-K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Arial" panose="020B0604020202020204" pitchFamily="34" charset="0"/>
              </a:rPr>
              <a:t>Jesus</a:t>
            </a:r>
            <a:endParaRPr lang="ko-KR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나눔스퀘어라운드 Regular" panose="020B0600000101010101" pitchFamily="50" charset="-127"/>
              <a:ea typeface="나눔스퀘어라운드 Regular" panose="020B0600000101010101" pitchFamily="50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6781801" y="2812699"/>
            <a:ext cx="67358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ko-K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Arial" panose="020B0604020202020204" pitchFamily="34" charset="0"/>
              </a:rPr>
              <a:t>Judas</a:t>
            </a:r>
            <a:endParaRPr lang="ko-KR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나눔스퀘어라운드 Regular" panose="020B0600000101010101" pitchFamily="50" charset="-127"/>
              <a:ea typeface="나눔스퀘어라운드 Regular" panose="020B0600000101010101" pitchFamily="50" charset="-127"/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9079447" y="2825538"/>
            <a:ext cx="66236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ko-K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Arial" panose="020B0604020202020204" pitchFamily="34" charset="0"/>
              </a:rPr>
              <a:t>Jesus</a:t>
            </a:r>
            <a:endParaRPr lang="ko-KR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나눔스퀘어라운드 Regular" panose="020B0600000101010101" pitchFamily="50" charset="-127"/>
              <a:ea typeface="나눔스퀘어라운드 Regular" panose="020B0600000101010101" pitchFamily="50" charset="-127"/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10924855" y="2841207"/>
            <a:ext cx="67358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ko-K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Arial" panose="020B0604020202020204" pitchFamily="34" charset="0"/>
              </a:rPr>
              <a:t>Judas</a:t>
            </a:r>
            <a:endParaRPr lang="ko-KR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나눔스퀘어라운드 Regular" panose="020B0600000101010101" pitchFamily="50" charset="-127"/>
              <a:ea typeface="나눔스퀘어라운드 Regular" panose="020B0600000101010101" pitchFamily="50" charset="-127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5666025" y="1396035"/>
            <a:ext cx="109537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ko-KR" sz="2400" b="1" dirty="0">
                <a:solidFill>
                  <a:srgbClr val="6F98DB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OR</a:t>
            </a:r>
            <a:endParaRPr lang="ko-KR" altLang="en-US" sz="2400" b="1" dirty="0">
              <a:solidFill>
                <a:srgbClr val="6F98DB"/>
              </a:solidFill>
              <a:latin typeface="나눔스퀘어라운드 Regular" panose="020B0600000101010101" pitchFamily="50" charset="-127"/>
              <a:ea typeface="나눔스퀘어라운드 Regular" panose="020B0600000101010101" pitchFamily="50" charset="-127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9792111" y="1390719"/>
            <a:ext cx="109537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ko-KR" sz="2400" b="1" dirty="0">
                <a:solidFill>
                  <a:srgbClr val="6F98DB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NOT</a:t>
            </a:r>
            <a:endParaRPr lang="ko-KR" altLang="en-US" sz="2400" b="1" dirty="0">
              <a:solidFill>
                <a:srgbClr val="6F98DB"/>
              </a:solidFill>
              <a:latin typeface="나눔스퀘어라운드 Regular" panose="020B0600000101010101" pitchFamily="50" charset="-127"/>
              <a:ea typeface="나눔스퀘어라운드 Regular" panose="020B0600000101010101" pitchFamily="50" charset="-127"/>
            </a:endParaRPr>
          </a:p>
        </p:txBody>
      </p:sp>
      <p:sp>
        <p:nvSpPr>
          <p:cNvPr id="45" name="Rectangle 12">
            <a:extLst>
              <a:ext uri="{FF2B5EF4-FFF2-40B4-BE49-F238E27FC236}">
                <a16:creationId xmlns:a16="http://schemas.microsoft.com/office/drawing/2014/main" xmlns="" id="{BED70F3D-2BEB-41F0-9E17-795FA26CDF63}"/>
              </a:ext>
            </a:extLst>
          </p:cNvPr>
          <p:cNvSpPr/>
          <p:nvPr/>
        </p:nvSpPr>
        <p:spPr>
          <a:xfrm>
            <a:off x="0" y="0"/>
            <a:ext cx="12191999" cy="44577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kern="0" dirty="0">
              <a:solidFill>
                <a:sysClr val="windowText" lastClr="000000"/>
              </a:solidFill>
              <a:latin typeface="나눔스퀘어라운드 Regular" panose="020B0600000101010101" pitchFamily="50" charset="-127"/>
              <a:ea typeface="나눔스퀘어라운드 Regular" panose="020B0600000101010101" pitchFamily="50" charset="-127"/>
            </a:endParaRPr>
          </a:p>
        </p:txBody>
      </p:sp>
      <p:sp>
        <p:nvSpPr>
          <p:cNvPr id="46" name="제목 1">
            <a:extLst>
              <a:ext uri="{FF2B5EF4-FFF2-40B4-BE49-F238E27FC236}">
                <a16:creationId xmlns:a16="http://schemas.microsoft.com/office/drawing/2014/main" xmlns="" id="{1330ABEA-9BA7-4E57-8CAD-EB0462A241FF}"/>
              </a:ext>
            </a:extLst>
          </p:cNvPr>
          <p:cNvSpPr txBox="1">
            <a:spLocks/>
          </p:cNvSpPr>
          <p:nvPr/>
        </p:nvSpPr>
        <p:spPr>
          <a:xfrm>
            <a:off x="177064" y="45720"/>
            <a:ext cx="10515600" cy="29728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sz="32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1800" b="1" dirty="0">
                <a:solidFill>
                  <a:schemeClr val="bg1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기본 검색 </a:t>
            </a:r>
            <a:r>
              <a:rPr lang="en-US" altLang="ko-KR" sz="1800" b="1" dirty="0">
                <a:solidFill>
                  <a:schemeClr val="bg1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– </a:t>
            </a:r>
            <a:r>
              <a:rPr lang="ko-KR" altLang="en-US" sz="1800" b="1" dirty="0">
                <a:solidFill>
                  <a:schemeClr val="bg1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기본 연산자 이해 </a:t>
            </a:r>
            <a:r>
              <a:rPr lang="en-US" altLang="ko-KR" sz="1800" b="1" dirty="0">
                <a:solidFill>
                  <a:schemeClr val="bg1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&amp; </a:t>
            </a:r>
            <a:r>
              <a:rPr lang="ko-KR" altLang="en-US" sz="1800" b="1" dirty="0">
                <a:solidFill>
                  <a:schemeClr val="bg1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활용</a:t>
            </a:r>
            <a:endParaRPr lang="en-US" altLang="ko-KR" sz="1800" b="1" dirty="0">
              <a:solidFill>
                <a:schemeClr val="bg1"/>
              </a:solidFill>
              <a:latin typeface="나눔스퀘어라운드 Regular" panose="020B0600000101010101" pitchFamily="50" charset="-127"/>
              <a:ea typeface="나눔스퀘어라운드 Regular" panose="020B0600000101010101" pitchFamily="50" charset="-127"/>
            </a:endParaRPr>
          </a:p>
        </p:txBody>
      </p:sp>
      <p:sp>
        <p:nvSpPr>
          <p:cNvPr id="49" name="직사각형 48">
            <a:extLst>
              <a:ext uri="{FF2B5EF4-FFF2-40B4-BE49-F238E27FC236}">
                <a16:creationId xmlns:a16="http://schemas.microsoft.com/office/drawing/2014/main" xmlns="" id="{EA4DC9A5-0B66-40B7-A4E9-7C2D995D0A9B}"/>
              </a:ext>
            </a:extLst>
          </p:cNvPr>
          <p:cNvSpPr/>
          <p:nvPr/>
        </p:nvSpPr>
        <p:spPr>
          <a:xfrm>
            <a:off x="131315" y="553070"/>
            <a:ext cx="6093973" cy="435279"/>
          </a:xfrm>
          <a:prstGeom prst="rect">
            <a:avLst/>
          </a:prstGeom>
          <a:solidFill>
            <a:srgbClr val="6F98DB"/>
          </a:solidFill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endParaRPr lang="ko-KR" altLang="en-US" sz="1600" dirty="0">
              <a:solidFill>
                <a:schemeClr val="bg1"/>
              </a:solidFill>
              <a:latin typeface="나눔스퀘어라운드 Regular" panose="020B0600000101010101" pitchFamily="50" charset="-127"/>
              <a:ea typeface="나눔스퀘어라운드 Regular" panose="020B0600000101010101" pitchFamily="50" charset="-127"/>
              <a:cs typeface="Arial" panose="020B0604020202020204" pitchFamily="34" charset="0"/>
            </a:endParaRP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xmlns="" id="{B5D3C2B5-9DA4-4D1B-9E73-1FF71A4B00D3}"/>
              </a:ext>
            </a:extLst>
          </p:cNvPr>
          <p:cNvSpPr/>
          <p:nvPr/>
        </p:nvSpPr>
        <p:spPr>
          <a:xfrm>
            <a:off x="155593" y="606590"/>
            <a:ext cx="674346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1600" dirty="0">
                <a:solidFill>
                  <a:schemeClr val="bg1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Arial" panose="020B0604020202020204" pitchFamily="34" charset="0"/>
              </a:rPr>
              <a:t>불리언 연산자 </a:t>
            </a:r>
            <a:r>
              <a:rPr lang="en-US" altLang="ko-KR" sz="1600" dirty="0">
                <a:solidFill>
                  <a:schemeClr val="bg1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Arial" panose="020B0604020202020204" pitchFamily="34" charset="0"/>
              </a:rPr>
              <a:t>(Boolean Operators)</a:t>
            </a:r>
            <a:r>
              <a:rPr lang="ko-KR" altLang="en-US" sz="1600" dirty="0">
                <a:solidFill>
                  <a:schemeClr val="bg1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Arial" panose="020B0604020202020204" pitchFamily="34" charset="0"/>
              </a:rPr>
              <a:t>를 이용한 기본 키워드 검색 방법</a:t>
            </a: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xmlns="" id="{16A697FC-6723-4CD5-91A9-437C982AF7EB}"/>
              </a:ext>
            </a:extLst>
          </p:cNvPr>
          <p:cNvSpPr/>
          <p:nvPr/>
        </p:nvSpPr>
        <p:spPr>
          <a:xfrm>
            <a:off x="893016" y="5095747"/>
            <a:ext cx="2160000" cy="11648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순서에 관계없이 </a:t>
            </a:r>
            <a:endParaRPr lang="en-US" altLang="ko-KR" sz="1600" dirty="0">
              <a:solidFill>
                <a:schemeClr val="tx1">
                  <a:lumMod val="75000"/>
                  <a:lumOff val="25000"/>
                </a:schemeClr>
              </a:solidFill>
              <a:latin typeface="나눔스퀘어라운드 Regular" panose="020B0600000101010101" pitchFamily="50" charset="-127"/>
              <a:ea typeface="나눔스퀘어라운드 Regular" panose="020B0600000101010101" pitchFamily="50" charset="-127"/>
            </a:endParaRPr>
          </a:p>
          <a:p>
            <a:pPr algn="ctr">
              <a:lnSpc>
                <a:spcPct val="150000"/>
              </a:lnSpc>
            </a:pPr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Jesus</a:t>
            </a:r>
            <a:r>
              <a: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 과 </a:t>
            </a:r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Judas</a:t>
            </a:r>
          </a:p>
          <a:p>
            <a:pPr algn="ctr">
              <a:lnSpc>
                <a:spcPct val="150000"/>
              </a:lnSpc>
            </a:pPr>
            <a:r>
              <a: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모두 포함된 결과  </a:t>
            </a: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xmlns="" id="{374F9A5A-E351-4DA0-9C93-236CADA5CD57}"/>
              </a:ext>
            </a:extLst>
          </p:cNvPr>
          <p:cNvSpPr/>
          <p:nvPr/>
        </p:nvSpPr>
        <p:spPr>
          <a:xfrm>
            <a:off x="5099118" y="4891472"/>
            <a:ext cx="2160000" cy="11648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순서에 관계없이 </a:t>
            </a:r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Jesus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 </a:t>
            </a:r>
            <a:r>
              <a: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나 </a:t>
            </a:r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Judas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 </a:t>
            </a:r>
            <a:r>
              <a: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중 하나 이상 포함된 결과</a:t>
            </a: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xmlns="" id="{83A2EDC1-AA4C-4237-B4DF-DB21C97FEFC3}"/>
              </a:ext>
            </a:extLst>
          </p:cNvPr>
          <p:cNvSpPr/>
          <p:nvPr/>
        </p:nvSpPr>
        <p:spPr>
          <a:xfrm>
            <a:off x="9305220" y="5095747"/>
            <a:ext cx="2160000" cy="11648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Jesus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 </a:t>
            </a:r>
            <a:r>
              <a: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은 포함되지만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,</a:t>
            </a:r>
            <a:r>
              <a: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 </a:t>
            </a:r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Judas</a:t>
            </a:r>
            <a:r>
              <a: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은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 </a:t>
            </a:r>
            <a:r>
              <a: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 제외된 결과 출력 </a:t>
            </a:r>
          </a:p>
        </p:txBody>
      </p:sp>
    </p:spTree>
    <p:extLst>
      <p:ext uri="{BB962C8B-B14F-4D97-AF65-F5344CB8AC3E}">
        <p14:creationId xmlns:p14="http://schemas.microsoft.com/office/powerpoint/2010/main" val="3616633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55" name="그룹 20"/>
          <p:cNvGrpSpPr>
            <a:grpSpLocks/>
          </p:cNvGrpSpPr>
          <p:nvPr/>
        </p:nvGrpSpPr>
        <p:grpSpPr bwMode="auto">
          <a:xfrm>
            <a:off x="430128" y="1699915"/>
            <a:ext cx="4604808" cy="4347846"/>
            <a:chOff x="471097" y="5087131"/>
            <a:chExt cx="1308970" cy="1242232"/>
          </a:xfrm>
        </p:grpSpPr>
        <p:sp>
          <p:nvSpPr>
            <p:cNvPr id="131" name="자유형 130"/>
            <p:cNvSpPr/>
            <p:nvPr/>
          </p:nvSpPr>
          <p:spPr>
            <a:xfrm>
              <a:off x="988966" y="5185494"/>
              <a:ext cx="274820" cy="376001"/>
            </a:xfrm>
            <a:custGeom>
              <a:avLst/>
              <a:gdLst>
                <a:gd name="connsiteX0" fmla="*/ 137217 w 274434"/>
                <a:gd name="connsiteY0" fmla="*/ 0 h 375886"/>
                <a:gd name="connsiteX1" fmla="*/ 158448 w 274434"/>
                <a:gd name="connsiteY1" fmla="*/ 17517 h 375886"/>
                <a:gd name="connsiteX2" fmla="*/ 274434 w 274434"/>
                <a:gd name="connsiteY2" fmla="*/ 297531 h 375886"/>
                <a:gd name="connsiteX3" fmla="*/ 266536 w 274434"/>
                <a:gd name="connsiteY3" fmla="*/ 375886 h 375886"/>
                <a:gd name="connsiteX4" fmla="*/ 214743 w 274434"/>
                <a:gd name="connsiteY4" fmla="*/ 359808 h 375886"/>
                <a:gd name="connsiteX5" fmla="*/ 134935 w 274434"/>
                <a:gd name="connsiteY5" fmla="*/ 351763 h 375886"/>
                <a:gd name="connsiteX6" fmla="*/ 55127 w 274434"/>
                <a:gd name="connsiteY6" fmla="*/ 359808 h 375886"/>
                <a:gd name="connsiteX7" fmla="*/ 7760 w 274434"/>
                <a:gd name="connsiteY7" fmla="*/ 374512 h 375886"/>
                <a:gd name="connsiteX8" fmla="*/ 0 w 274434"/>
                <a:gd name="connsiteY8" fmla="*/ 297531 h 375886"/>
                <a:gd name="connsiteX9" fmla="*/ 115986 w 274434"/>
                <a:gd name="connsiteY9" fmla="*/ 17517 h 375886"/>
                <a:gd name="connsiteX10" fmla="*/ 137217 w 274434"/>
                <a:gd name="connsiteY10" fmla="*/ 0 h 375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74434" h="375886">
                  <a:moveTo>
                    <a:pt x="137217" y="0"/>
                  </a:moveTo>
                  <a:lnTo>
                    <a:pt x="158448" y="17517"/>
                  </a:lnTo>
                  <a:cubicBezTo>
                    <a:pt x="230110" y="89179"/>
                    <a:pt x="274434" y="188179"/>
                    <a:pt x="274434" y="297531"/>
                  </a:cubicBezTo>
                  <a:lnTo>
                    <a:pt x="266536" y="375886"/>
                  </a:lnTo>
                  <a:lnTo>
                    <a:pt x="214743" y="359808"/>
                  </a:lnTo>
                  <a:cubicBezTo>
                    <a:pt x="188964" y="354533"/>
                    <a:pt x="162273" y="351763"/>
                    <a:pt x="134935" y="351763"/>
                  </a:cubicBezTo>
                  <a:cubicBezTo>
                    <a:pt x="107597" y="351763"/>
                    <a:pt x="80906" y="354533"/>
                    <a:pt x="55127" y="359808"/>
                  </a:cubicBezTo>
                  <a:lnTo>
                    <a:pt x="7760" y="374512"/>
                  </a:lnTo>
                  <a:lnTo>
                    <a:pt x="0" y="297531"/>
                  </a:lnTo>
                  <a:cubicBezTo>
                    <a:pt x="0" y="188179"/>
                    <a:pt x="44324" y="89179"/>
                    <a:pt x="115986" y="17517"/>
                  </a:cubicBezTo>
                  <a:lnTo>
                    <a:pt x="137217" y="0"/>
                  </a:lnTo>
                  <a:close/>
                </a:path>
              </a:pathLst>
            </a:custGeom>
            <a:solidFill>
              <a:schemeClr val="bg1"/>
            </a:solidFill>
            <a:ln w="5715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endParaRPr>
            </a:p>
          </p:txBody>
        </p:sp>
        <p:sp>
          <p:nvSpPr>
            <p:cNvPr id="130" name="자유형 129"/>
            <p:cNvSpPr/>
            <p:nvPr/>
          </p:nvSpPr>
          <p:spPr>
            <a:xfrm>
              <a:off x="734797" y="5559909"/>
              <a:ext cx="390785" cy="318887"/>
            </a:xfrm>
            <a:custGeom>
              <a:avLst/>
              <a:gdLst>
                <a:gd name="connsiteX0" fmla="*/ 260926 w 390383"/>
                <a:gd name="connsiteY0" fmla="*/ 0 h 319019"/>
                <a:gd name="connsiteX1" fmla="*/ 261211 w 390383"/>
                <a:gd name="connsiteY1" fmla="*/ 2827 h 319019"/>
                <a:gd name="connsiteX2" fmla="*/ 369152 w 390383"/>
                <a:gd name="connsiteY2" fmla="*/ 203033 h 319019"/>
                <a:gd name="connsiteX3" fmla="*/ 390383 w 390383"/>
                <a:gd name="connsiteY3" fmla="*/ 220550 h 319019"/>
                <a:gd name="connsiteX4" fmla="*/ 353007 w 390383"/>
                <a:gd name="connsiteY4" fmla="*/ 251388 h 319019"/>
                <a:gd name="connsiteX5" fmla="*/ 131600 w 390383"/>
                <a:gd name="connsiteY5" fmla="*/ 319019 h 319019"/>
                <a:gd name="connsiteX6" fmla="*/ 51792 w 390383"/>
                <a:gd name="connsiteY6" fmla="*/ 310974 h 319019"/>
                <a:gd name="connsiteX7" fmla="*/ 0 w 390383"/>
                <a:gd name="connsiteY7" fmla="*/ 294896 h 319019"/>
                <a:gd name="connsiteX8" fmla="*/ 146 w 390383"/>
                <a:gd name="connsiteY8" fmla="*/ 293443 h 319019"/>
                <a:gd name="connsiteX9" fmla="*/ 233960 w 390383"/>
                <a:gd name="connsiteY9" fmla="*/ 8371 h 319019"/>
                <a:gd name="connsiteX10" fmla="*/ 260926 w 390383"/>
                <a:gd name="connsiteY10" fmla="*/ 0 h 319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90383" h="319019">
                  <a:moveTo>
                    <a:pt x="260926" y="0"/>
                  </a:moveTo>
                  <a:lnTo>
                    <a:pt x="261211" y="2827"/>
                  </a:lnTo>
                  <a:cubicBezTo>
                    <a:pt x="277037" y="80163"/>
                    <a:pt x="315405" y="149287"/>
                    <a:pt x="369152" y="203033"/>
                  </a:cubicBezTo>
                  <a:lnTo>
                    <a:pt x="390383" y="220550"/>
                  </a:lnTo>
                  <a:lnTo>
                    <a:pt x="353007" y="251388"/>
                  </a:lnTo>
                  <a:cubicBezTo>
                    <a:pt x="289806" y="294087"/>
                    <a:pt x="213615" y="319019"/>
                    <a:pt x="131600" y="319019"/>
                  </a:cubicBezTo>
                  <a:cubicBezTo>
                    <a:pt x="104262" y="319019"/>
                    <a:pt x="77571" y="316249"/>
                    <a:pt x="51792" y="310974"/>
                  </a:cubicBezTo>
                  <a:lnTo>
                    <a:pt x="0" y="294896"/>
                  </a:lnTo>
                  <a:lnTo>
                    <a:pt x="146" y="293443"/>
                  </a:lnTo>
                  <a:cubicBezTo>
                    <a:pt x="26522" y="164550"/>
                    <a:pt x="115518" y="58468"/>
                    <a:pt x="233960" y="8371"/>
                  </a:cubicBezTo>
                  <a:lnTo>
                    <a:pt x="260926" y="0"/>
                  </a:lnTo>
                  <a:close/>
                </a:path>
              </a:pathLst>
            </a:custGeom>
            <a:solidFill>
              <a:srgbClr val="B2C8EC"/>
            </a:solidFill>
            <a:ln w="5715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endParaRPr>
            </a:p>
          </p:txBody>
        </p:sp>
        <p:sp>
          <p:nvSpPr>
            <p:cNvPr id="129" name="자유형 128"/>
            <p:cNvSpPr/>
            <p:nvPr/>
          </p:nvSpPr>
          <p:spPr>
            <a:xfrm>
              <a:off x="1125582" y="5561495"/>
              <a:ext cx="386019" cy="317301"/>
            </a:xfrm>
            <a:custGeom>
              <a:avLst/>
              <a:gdLst>
                <a:gd name="connsiteX0" fmla="*/ 129319 w 385958"/>
                <a:gd name="connsiteY0" fmla="*/ 0 h 317645"/>
                <a:gd name="connsiteX1" fmla="*/ 151859 w 385958"/>
                <a:gd name="connsiteY1" fmla="*/ 6997 h 317645"/>
                <a:gd name="connsiteX2" fmla="*/ 385673 w 385958"/>
                <a:gd name="connsiteY2" fmla="*/ 292069 h 317645"/>
                <a:gd name="connsiteX3" fmla="*/ 385958 w 385958"/>
                <a:gd name="connsiteY3" fmla="*/ 294896 h 317645"/>
                <a:gd name="connsiteX4" fmla="*/ 338591 w 385958"/>
                <a:gd name="connsiteY4" fmla="*/ 309600 h 317645"/>
                <a:gd name="connsiteX5" fmla="*/ 258783 w 385958"/>
                <a:gd name="connsiteY5" fmla="*/ 317645 h 317645"/>
                <a:gd name="connsiteX6" fmla="*/ 37376 w 385958"/>
                <a:gd name="connsiteY6" fmla="*/ 250014 h 317645"/>
                <a:gd name="connsiteX7" fmla="*/ 0 w 385958"/>
                <a:gd name="connsiteY7" fmla="*/ 219176 h 317645"/>
                <a:gd name="connsiteX8" fmla="*/ 21231 w 385958"/>
                <a:gd name="connsiteY8" fmla="*/ 201659 h 317645"/>
                <a:gd name="connsiteX9" fmla="*/ 129172 w 385958"/>
                <a:gd name="connsiteY9" fmla="*/ 1453 h 317645"/>
                <a:gd name="connsiteX10" fmla="*/ 129319 w 385958"/>
                <a:gd name="connsiteY10" fmla="*/ 0 h 317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85958" h="317645">
                  <a:moveTo>
                    <a:pt x="129319" y="0"/>
                  </a:moveTo>
                  <a:lnTo>
                    <a:pt x="151859" y="6997"/>
                  </a:lnTo>
                  <a:cubicBezTo>
                    <a:pt x="270301" y="57094"/>
                    <a:pt x="359297" y="163176"/>
                    <a:pt x="385673" y="292069"/>
                  </a:cubicBezTo>
                  <a:lnTo>
                    <a:pt x="385958" y="294896"/>
                  </a:lnTo>
                  <a:lnTo>
                    <a:pt x="338591" y="309600"/>
                  </a:lnTo>
                  <a:cubicBezTo>
                    <a:pt x="312812" y="314875"/>
                    <a:pt x="286121" y="317645"/>
                    <a:pt x="258783" y="317645"/>
                  </a:cubicBezTo>
                  <a:cubicBezTo>
                    <a:pt x="176769" y="317645"/>
                    <a:pt x="100578" y="292713"/>
                    <a:pt x="37376" y="250014"/>
                  </a:cubicBezTo>
                  <a:lnTo>
                    <a:pt x="0" y="219176"/>
                  </a:lnTo>
                  <a:lnTo>
                    <a:pt x="21231" y="201659"/>
                  </a:lnTo>
                  <a:cubicBezTo>
                    <a:pt x="74978" y="147913"/>
                    <a:pt x="113347" y="78789"/>
                    <a:pt x="129172" y="1453"/>
                  </a:cubicBezTo>
                  <a:lnTo>
                    <a:pt x="129319" y="0"/>
                  </a:lnTo>
                  <a:close/>
                </a:path>
              </a:pathLst>
            </a:custGeom>
            <a:solidFill>
              <a:srgbClr val="B2C8EC"/>
            </a:solidFill>
            <a:ln w="5715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endParaRPr>
            </a:p>
          </p:txBody>
        </p:sp>
        <p:sp>
          <p:nvSpPr>
            <p:cNvPr id="128" name="자유형 127"/>
            <p:cNvSpPr/>
            <p:nvPr/>
          </p:nvSpPr>
          <p:spPr>
            <a:xfrm>
              <a:off x="471097" y="5087131"/>
              <a:ext cx="654485" cy="767868"/>
            </a:xfrm>
            <a:custGeom>
              <a:avLst/>
              <a:gdLst>
                <a:gd name="connsiteX0" fmla="*/ 396000 w 654783"/>
                <a:gd name="connsiteY0" fmla="*/ 0 h 767877"/>
                <a:gd name="connsiteX1" fmla="*/ 617407 w 654783"/>
                <a:gd name="connsiteY1" fmla="*/ 67631 h 767877"/>
                <a:gd name="connsiteX2" fmla="*/ 654783 w 654783"/>
                <a:gd name="connsiteY2" fmla="*/ 98469 h 767877"/>
                <a:gd name="connsiteX3" fmla="*/ 633552 w 654783"/>
                <a:gd name="connsiteY3" fmla="*/ 115986 h 767877"/>
                <a:gd name="connsiteX4" fmla="*/ 517566 w 654783"/>
                <a:gd name="connsiteY4" fmla="*/ 396000 h 767877"/>
                <a:gd name="connsiteX5" fmla="*/ 525326 w 654783"/>
                <a:gd name="connsiteY5" fmla="*/ 472981 h 767877"/>
                <a:gd name="connsiteX6" fmla="*/ 498360 w 654783"/>
                <a:gd name="connsiteY6" fmla="*/ 481352 h 767877"/>
                <a:gd name="connsiteX7" fmla="*/ 264546 w 654783"/>
                <a:gd name="connsiteY7" fmla="*/ 766424 h 767877"/>
                <a:gd name="connsiteX8" fmla="*/ 264400 w 654783"/>
                <a:gd name="connsiteY8" fmla="*/ 767877 h 767877"/>
                <a:gd name="connsiteX9" fmla="*/ 241859 w 654783"/>
                <a:gd name="connsiteY9" fmla="*/ 760880 h 767877"/>
                <a:gd name="connsiteX10" fmla="*/ 0 w 654783"/>
                <a:gd name="connsiteY10" fmla="*/ 396000 h 767877"/>
                <a:gd name="connsiteX11" fmla="*/ 396000 w 654783"/>
                <a:gd name="connsiteY11" fmla="*/ 0 h 767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54783" h="767877">
                  <a:moveTo>
                    <a:pt x="396000" y="0"/>
                  </a:moveTo>
                  <a:cubicBezTo>
                    <a:pt x="478015" y="0"/>
                    <a:pt x="554206" y="24932"/>
                    <a:pt x="617407" y="67631"/>
                  </a:cubicBezTo>
                  <a:lnTo>
                    <a:pt x="654783" y="98469"/>
                  </a:lnTo>
                  <a:lnTo>
                    <a:pt x="633552" y="115986"/>
                  </a:lnTo>
                  <a:cubicBezTo>
                    <a:pt x="561890" y="187648"/>
                    <a:pt x="517566" y="286648"/>
                    <a:pt x="517566" y="396000"/>
                  </a:cubicBezTo>
                  <a:lnTo>
                    <a:pt x="525326" y="472981"/>
                  </a:lnTo>
                  <a:lnTo>
                    <a:pt x="498360" y="481352"/>
                  </a:lnTo>
                  <a:cubicBezTo>
                    <a:pt x="379918" y="531449"/>
                    <a:pt x="290922" y="637531"/>
                    <a:pt x="264546" y="766424"/>
                  </a:cubicBezTo>
                  <a:lnTo>
                    <a:pt x="264400" y="767877"/>
                  </a:lnTo>
                  <a:lnTo>
                    <a:pt x="241859" y="760880"/>
                  </a:lnTo>
                  <a:cubicBezTo>
                    <a:pt x="99729" y="700765"/>
                    <a:pt x="0" y="560029"/>
                    <a:pt x="0" y="396000"/>
                  </a:cubicBezTo>
                  <a:cubicBezTo>
                    <a:pt x="0" y="177295"/>
                    <a:pt x="177295" y="0"/>
                    <a:pt x="396000" y="0"/>
                  </a:cubicBezTo>
                  <a:close/>
                </a:path>
              </a:pathLst>
            </a:custGeom>
            <a:solidFill>
              <a:schemeClr val="bg1"/>
            </a:solidFill>
            <a:ln w="5715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endParaRPr>
            </a:p>
          </p:txBody>
        </p:sp>
        <p:sp>
          <p:nvSpPr>
            <p:cNvPr id="127" name="자유형 126"/>
            <p:cNvSpPr/>
            <p:nvPr/>
          </p:nvSpPr>
          <p:spPr>
            <a:xfrm>
              <a:off x="1125582" y="5087131"/>
              <a:ext cx="654485" cy="769454"/>
            </a:xfrm>
            <a:custGeom>
              <a:avLst/>
              <a:gdLst>
                <a:gd name="connsiteX0" fmla="*/ 258783 w 654783"/>
                <a:gd name="connsiteY0" fmla="*/ 0 h 769251"/>
                <a:gd name="connsiteX1" fmla="*/ 654783 w 654783"/>
                <a:gd name="connsiteY1" fmla="*/ 396000 h 769251"/>
                <a:gd name="connsiteX2" fmla="*/ 412924 w 654783"/>
                <a:gd name="connsiteY2" fmla="*/ 760880 h 769251"/>
                <a:gd name="connsiteX3" fmla="*/ 385958 w 654783"/>
                <a:gd name="connsiteY3" fmla="*/ 769251 h 769251"/>
                <a:gd name="connsiteX4" fmla="*/ 385673 w 654783"/>
                <a:gd name="connsiteY4" fmla="*/ 766424 h 769251"/>
                <a:gd name="connsiteX5" fmla="*/ 151859 w 654783"/>
                <a:gd name="connsiteY5" fmla="*/ 481352 h 769251"/>
                <a:gd name="connsiteX6" fmla="*/ 129319 w 654783"/>
                <a:gd name="connsiteY6" fmla="*/ 474355 h 769251"/>
                <a:gd name="connsiteX7" fmla="*/ 137217 w 654783"/>
                <a:gd name="connsiteY7" fmla="*/ 396000 h 769251"/>
                <a:gd name="connsiteX8" fmla="*/ 21231 w 654783"/>
                <a:gd name="connsiteY8" fmla="*/ 115986 h 769251"/>
                <a:gd name="connsiteX9" fmla="*/ 0 w 654783"/>
                <a:gd name="connsiteY9" fmla="*/ 98469 h 769251"/>
                <a:gd name="connsiteX10" fmla="*/ 37376 w 654783"/>
                <a:gd name="connsiteY10" fmla="*/ 67631 h 769251"/>
                <a:gd name="connsiteX11" fmla="*/ 258783 w 654783"/>
                <a:gd name="connsiteY11" fmla="*/ 0 h 7692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54783" h="769251">
                  <a:moveTo>
                    <a:pt x="258783" y="0"/>
                  </a:moveTo>
                  <a:cubicBezTo>
                    <a:pt x="477488" y="0"/>
                    <a:pt x="654783" y="177295"/>
                    <a:pt x="654783" y="396000"/>
                  </a:cubicBezTo>
                  <a:cubicBezTo>
                    <a:pt x="654783" y="560029"/>
                    <a:pt x="555055" y="700765"/>
                    <a:pt x="412924" y="760880"/>
                  </a:cubicBezTo>
                  <a:lnTo>
                    <a:pt x="385958" y="769251"/>
                  </a:lnTo>
                  <a:lnTo>
                    <a:pt x="385673" y="766424"/>
                  </a:lnTo>
                  <a:cubicBezTo>
                    <a:pt x="359297" y="637531"/>
                    <a:pt x="270301" y="531449"/>
                    <a:pt x="151859" y="481352"/>
                  </a:cubicBezTo>
                  <a:lnTo>
                    <a:pt x="129319" y="474355"/>
                  </a:lnTo>
                  <a:lnTo>
                    <a:pt x="137217" y="396000"/>
                  </a:lnTo>
                  <a:cubicBezTo>
                    <a:pt x="137217" y="286648"/>
                    <a:pt x="92893" y="187648"/>
                    <a:pt x="21231" y="115986"/>
                  </a:cubicBezTo>
                  <a:lnTo>
                    <a:pt x="0" y="98469"/>
                  </a:lnTo>
                  <a:lnTo>
                    <a:pt x="37376" y="67631"/>
                  </a:lnTo>
                  <a:cubicBezTo>
                    <a:pt x="100578" y="24932"/>
                    <a:pt x="176769" y="0"/>
                    <a:pt x="258783" y="0"/>
                  </a:cubicBezTo>
                  <a:close/>
                </a:path>
              </a:pathLst>
            </a:custGeom>
            <a:solidFill>
              <a:schemeClr val="bg1"/>
            </a:solidFill>
            <a:ln w="5715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endParaRPr>
            </a:p>
          </p:txBody>
        </p:sp>
        <p:sp>
          <p:nvSpPr>
            <p:cNvPr id="126" name="자유형 125"/>
            <p:cNvSpPr/>
            <p:nvPr/>
          </p:nvSpPr>
          <p:spPr>
            <a:xfrm>
              <a:off x="996909" y="5537698"/>
              <a:ext cx="258935" cy="242735"/>
            </a:xfrm>
            <a:custGeom>
              <a:avLst/>
              <a:gdLst>
                <a:gd name="connsiteX0" fmla="*/ 127175 w 258776"/>
                <a:gd name="connsiteY0" fmla="*/ 0 h 243299"/>
                <a:gd name="connsiteX1" fmla="*/ 206983 w 258776"/>
                <a:gd name="connsiteY1" fmla="*/ 8045 h 243299"/>
                <a:gd name="connsiteX2" fmla="*/ 258776 w 258776"/>
                <a:gd name="connsiteY2" fmla="*/ 24123 h 243299"/>
                <a:gd name="connsiteX3" fmla="*/ 258629 w 258776"/>
                <a:gd name="connsiteY3" fmla="*/ 25576 h 243299"/>
                <a:gd name="connsiteX4" fmla="*/ 150688 w 258776"/>
                <a:gd name="connsiteY4" fmla="*/ 225782 h 243299"/>
                <a:gd name="connsiteX5" fmla="*/ 129457 w 258776"/>
                <a:gd name="connsiteY5" fmla="*/ 243299 h 243299"/>
                <a:gd name="connsiteX6" fmla="*/ 108226 w 258776"/>
                <a:gd name="connsiteY6" fmla="*/ 225782 h 243299"/>
                <a:gd name="connsiteX7" fmla="*/ 285 w 258776"/>
                <a:gd name="connsiteY7" fmla="*/ 25576 h 243299"/>
                <a:gd name="connsiteX8" fmla="*/ 0 w 258776"/>
                <a:gd name="connsiteY8" fmla="*/ 22749 h 243299"/>
                <a:gd name="connsiteX9" fmla="*/ 47367 w 258776"/>
                <a:gd name="connsiteY9" fmla="*/ 8045 h 243299"/>
                <a:gd name="connsiteX10" fmla="*/ 127175 w 258776"/>
                <a:gd name="connsiteY10" fmla="*/ 0 h 243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8776" h="243299">
                  <a:moveTo>
                    <a:pt x="127175" y="0"/>
                  </a:moveTo>
                  <a:cubicBezTo>
                    <a:pt x="154513" y="0"/>
                    <a:pt x="181204" y="2770"/>
                    <a:pt x="206983" y="8045"/>
                  </a:cubicBezTo>
                  <a:lnTo>
                    <a:pt x="258776" y="24123"/>
                  </a:lnTo>
                  <a:lnTo>
                    <a:pt x="258629" y="25576"/>
                  </a:lnTo>
                  <a:cubicBezTo>
                    <a:pt x="242804" y="102912"/>
                    <a:pt x="204435" y="172036"/>
                    <a:pt x="150688" y="225782"/>
                  </a:cubicBezTo>
                  <a:lnTo>
                    <a:pt x="129457" y="243299"/>
                  </a:lnTo>
                  <a:lnTo>
                    <a:pt x="108226" y="225782"/>
                  </a:lnTo>
                  <a:cubicBezTo>
                    <a:pt x="54479" y="172036"/>
                    <a:pt x="16111" y="102912"/>
                    <a:pt x="285" y="25576"/>
                  </a:cubicBezTo>
                  <a:lnTo>
                    <a:pt x="0" y="22749"/>
                  </a:lnTo>
                  <a:lnTo>
                    <a:pt x="47367" y="8045"/>
                  </a:lnTo>
                  <a:cubicBezTo>
                    <a:pt x="73146" y="2770"/>
                    <a:pt x="99837" y="0"/>
                    <a:pt x="127175" y="0"/>
                  </a:cubicBezTo>
                  <a:close/>
                </a:path>
              </a:pathLst>
            </a:custGeom>
            <a:solidFill>
              <a:srgbClr val="B2C8EC"/>
            </a:solidFill>
            <a:ln w="5715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endParaRPr>
            </a:p>
          </p:txBody>
        </p:sp>
        <p:sp>
          <p:nvSpPr>
            <p:cNvPr id="125" name="자유형 124"/>
            <p:cNvSpPr/>
            <p:nvPr/>
          </p:nvSpPr>
          <p:spPr>
            <a:xfrm>
              <a:off x="726854" y="5780433"/>
              <a:ext cx="792690" cy="548930"/>
            </a:xfrm>
            <a:custGeom>
              <a:avLst/>
              <a:gdLst>
                <a:gd name="connsiteX0" fmla="*/ 398282 w 792000"/>
                <a:gd name="connsiteY0" fmla="*/ 0 h 548701"/>
                <a:gd name="connsiteX1" fmla="*/ 435658 w 792000"/>
                <a:gd name="connsiteY1" fmla="*/ 30838 h 548701"/>
                <a:gd name="connsiteX2" fmla="*/ 657065 w 792000"/>
                <a:gd name="connsiteY2" fmla="*/ 98469 h 548701"/>
                <a:gd name="connsiteX3" fmla="*/ 736873 w 792000"/>
                <a:gd name="connsiteY3" fmla="*/ 90424 h 548701"/>
                <a:gd name="connsiteX4" fmla="*/ 784240 w 792000"/>
                <a:gd name="connsiteY4" fmla="*/ 75720 h 548701"/>
                <a:gd name="connsiteX5" fmla="*/ 792000 w 792000"/>
                <a:gd name="connsiteY5" fmla="*/ 152701 h 548701"/>
                <a:gd name="connsiteX6" fmla="*/ 396000 w 792000"/>
                <a:gd name="connsiteY6" fmla="*/ 548701 h 548701"/>
                <a:gd name="connsiteX7" fmla="*/ 0 w 792000"/>
                <a:gd name="connsiteY7" fmla="*/ 152701 h 548701"/>
                <a:gd name="connsiteX8" fmla="*/ 7899 w 792000"/>
                <a:gd name="connsiteY8" fmla="*/ 74346 h 548701"/>
                <a:gd name="connsiteX9" fmla="*/ 59691 w 792000"/>
                <a:gd name="connsiteY9" fmla="*/ 90424 h 548701"/>
                <a:gd name="connsiteX10" fmla="*/ 139499 w 792000"/>
                <a:gd name="connsiteY10" fmla="*/ 98469 h 548701"/>
                <a:gd name="connsiteX11" fmla="*/ 360906 w 792000"/>
                <a:gd name="connsiteY11" fmla="*/ 30838 h 548701"/>
                <a:gd name="connsiteX12" fmla="*/ 398282 w 792000"/>
                <a:gd name="connsiteY12" fmla="*/ 0 h 548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92000" h="548701">
                  <a:moveTo>
                    <a:pt x="398282" y="0"/>
                  </a:moveTo>
                  <a:lnTo>
                    <a:pt x="435658" y="30838"/>
                  </a:lnTo>
                  <a:cubicBezTo>
                    <a:pt x="498860" y="73537"/>
                    <a:pt x="575051" y="98469"/>
                    <a:pt x="657065" y="98469"/>
                  </a:cubicBezTo>
                  <a:cubicBezTo>
                    <a:pt x="684403" y="98469"/>
                    <a:pt x="711094" y="95699"/>
                    <a:pt x="736873" y="90424"/>
                  </a:cubicBezTo>
                  <a:lnTo>
                    <a:pt x="784240" y="75720"/>
                  </a:lnTo>
                  <a:lnTo>
                    <a:pt x="792000" y="152701"/>
                  </a:lnTo>
                  <a:cubicBezTo>
                    <a:pt x="792000" y="371406"/>
                    <a:pt x="614705" y="548701"/>
                    <a:pt x="396000" y="548701"/>
                  </a:cubicBezTo>
                  <a:cubicBezTo>
                    <a:pt x="177295" y="548701"/>
                    <a:pt x="0" y="371406"/>
                    <a:pt x="0" y="152701"/>
                  </a:cubicBezTo>
                  <a:lnTo>
                    <a:pt x="7899" y="74346"/>
                  </a:lnTo>
                  <a:lnTo>
                    <a:pt x="59691" y="90424"/>
                  </a:lnTo>
                  <a:cubicBezTo>
                    <a:pt x="85470" y="95699"/>
                    <a:pt x="112161" y="98469"/>
                    <a:pt x="139499" y="98469"/>
                  </a:cubicBezTo>
                  <a:cubicBezTo>
                    <a:pt x="221514" y="98469"/>
                    <a:pt x="297705" y="73537"/>
                    <a:pt x="360906" y="30838"/>
                  </a:cubicBezTo>
                  <a:lnTo>
                    <a:pt x="398282" y="0"/>
                  </a:lnTo>
                  <a:close/>
                </a:path>
              </a:pathLst>
            </a:custGeom>
            <a:solidFill>
              <a:schemeClr val="bg1"/>
            </a:solidFill>
            <a:ln w="5715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endParaRPr>
            </a:p>
          </p:txBody>
        </p:sp>
        <p:sp>
          <p:nvSpPr>
            <p:cNvPr id="61" name="직사각형 60"/>
            <p:cNvSpPr/>
            <p:nvPr/>
          </p:nvSpPr>
          <p:spPr>
            <a:xfrm>
              <a:off x="977365" y="6017165"/>
              <a:ext cx="226560" cy="105523"/>
            </a:xfrm>
            <a:prstGeom prst="rect">
              <a:avLst/>
            </a:prstGeom>
            <a:ln w="57150">
              <a:noFill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ko-KR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Arial" panose="020B0604020202020204" pitchFamily="34" charset="0"/>
                </a:rPr>
                <a:t>Jesus</a:t>
              </a:r>
              <a:endParaRPr lang="ko-KR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endParaRPr>
            </a:p>
          </p:txBody>
        </p:sp>
        <p:sp>
          <p:nvSpPr>
            <p:cNvPr id="132" name="직사각형 131"/>
            <p:cNvSpPr/>
            <p:nvPr/>
          </p:nvSpPr>
          <p:spPr>
            <a:xfrm>
              <a:off x="1392459" y="5267972"/>
              <a:ext cx="202865" cy="105523"/>
            </a:xfrm>
            <a:prstGeom prst="rect">
              <a:avLst/>
            </a:prstGeom>
            <a:ln w="57150">
              <a:noFill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ko-KR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Arial" panose="020B0604020202020204" pitchFamily="34" charset="0"/>
                </a:rPr>
                <a:t>Bible</a:t>
              </a:r>
              <a:endParaRPr lang="ko-KR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endParaRPr>
            </a:p>
          </p:txBody>
        </p:sp>
        <p:sp>
          <p:nvSpPr>
            <p:cNvPr id="133" name="직사각형 132"/>
            <p:cNvSpPr/>
            <p:nvPr/>
          </p:nvSpPr>
          <p:spPr>
            <a:xfrm>
              <a:off x="658307" y="5394411"/>
              <a:ext cx="301186" cy="105523"/>
            </a:xfrm>
            <a:prstGeom prst="rect">
              <a:avLst/>
            </a:prstGeom>
            <a:ln w="57150">
              <a:noFill/>
            </a:ln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altLang="ko-KR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Arial" panose="020B0604020202020204" pitchFamily="34" charset="0"/>
                </a:rPr>
                <a:t>Moses</a:t>
              </a:r>
              <a:endParaRPr lang="ko-KR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endParaRPr>
            </a:p>
          </p:txBody>
        </p:sp>
      </p:grpSp>
      <p:sp>
        <p:nvSpPr>
          <p:cNvPr id="135" name="직사각형 134"/>
          <p:cNvSpPr/>
          <p:nvPr/>
        </p:nvSpPr>
        <p:spPr>
          <a:xfrm>
            <a:off x="5204876" y="1347694"/>
            <a:ext cx="51080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ko-KR" sz="3200" b="1" dirty="0">
                <a:solidFill>
                  <a:srgbClr val="6F98DB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Arial" panose="020B0604020202020204" pitchFamily="34" charset="0"/>
              </a:rPr>
              <a:t>(</a:t>
            </a:r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Arial" panose="020B0604020202020204" pitchFamily="34" charset="0"/>
              </a:rPr>
              <a:t>Moses </a:t>
            </a:r>
            <a:r>
              <a:rPr lang="en-US" altLang="ko-KR" sz="2400" b="1" i="1" u="sng" dirty="0">
                <a:solidFill>
                  <a:srgbClr val="6F98DB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Arial" panose="020B0604020202020204" pitchFamily="34" charset="0"/>
              </a:rPr>
              <a:t>or</a:t>
            </a:r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Arial" panose="020B0604020202020204" pitchFamily="34" charset="0"/>
              </a:rPr>
              <a:t>  </a:t>
            </a:r>
            <a:r>
              <a:rPr lang="en-US" altLang="ko-KR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Arial" panose="020B0604020202020204" pitchFamily="34" charset="0"/>
              </a:rPr>
              <a:t>BIble</a:t>
            </a:r>
            <a:r>
              <a:rPr lang="en-US" altLang="ko-KR" sz="3200" b="1" dirty="0">
                <a:solidFill>
                  <a:srgbClr val="6F98DB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Arial" panose="020B0604020202020204" pitchFamily="34" charset="0"/>
              </a:rPr>
              <a:t>)</a:t>
            </a:r>
            <a:r>
              <a:rPr lang="en-US" altLang="ko-KR" sz="2400" b="1" dirty="0">
                <a:solidFill>
                  <a:schemeClr val="accent2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Arial" panose="020B0604020202020204" pitchFamily="34" charset="0"/>
              </a:rPr>
              <a:t> </a:t>
            </a:r>
            <a:r>
              <a:rPr lang="en-US" altLang="ko-KR" sz="2400" b="1" i="1" u="sng" dirty="0">
                <a:solidFill>
                  <a:srgbClr val="6F98DB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Arial" panose="020B0604020202020204" pitchFamily="34" charset="0"/>
              </a:rPr>
              <a:t>and</a:t>
            </a:r>
            <a:r>
              <a:rPr lang="en-US" altLang="ko-KR" sz="2400" b="1" i="1" dirty="0">
                <a:solidFill>
                  <a:srgbClr val="6F98DB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Arial" panose="020B0604020202020204" pitchFamily="34" charset="0"/>
              </a:rPr>
              <a:t>  </a:t>
            </a:r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Arial" panose="020B0604020202020204" pitchFamily="34" charset="0"/>
              </a:rPr>
              <a:t>Jesus</a:t>
            </a:r>
            <a:endParaRPr lang="ko-KR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나눔스퀘어라운드 Regular" panose="020B0600000101010101" pitchFamily="50" charset="-127"/>
              <a:ea typeface="나눔스퀘어라운드 Regular" panose="020B0600000101010101" pitchFamily="50" charset="-127"/>
              <a:cs typeface="Arial" panose="020B0604020202020204" pitchFamily="34" charset="0"/>
            </a:endParaRPr>
          </a:p>
        </p:txBody>
      </p:sp>
      <p:cxnSp>
        <p:nvCxnSpPr>
          <p:cNvPr id="26" name="직선 화살표 연결선 25"/>
          <p:cNvCxnSpPr>
            <a:cxnSpLocks/>
          </p:cNvCxnSpPr>
          <p:nvPr/>
        </p:nvCxnSpPr>
        <p:spPr>
          <a:xfrm flipH="1">
            <a:off x="3970054" y="2165023"/>
            <a:ext cx="2329147" cy="1536678"/>
          </a:xfrm>
          <a:prstGeom prst="straightConnector1">
            <a:avLst/>
          </a:prstGeom>
          <a:ln w="28575">
            <a:solidFill>
              <a:srgbClr val="B2C8EC"/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8673" name="직사각형 28672"/>
          <p:cNvSpPr/>
          <p:nvPr/>
        </p:nvSpPr>
        <p:spPr>
          <a:xfrm>
            <a:off x="6492026" y="2830098"/>
            <a:ext cx="569997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보다 정확하고 구체적인 불리언 연산자 조합을 위해 </a:t>
            </a:r>
            <a:r>
              <a:rPr lang="ko-KR" altLang="en-US" sz="2000" b="1" dirty="0">
                <a:solidFill>
                  <a:srgbClr val="6F98DB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괄호 </a:t>
            </a:r>
            <a:r>
              <a:rPr lang="en-US" altLang="ko-KR" sz="2000" b="1" dirty="0">
                <a:solidFill>
                  <a:srgbClr val="6F98DB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(          )</a:t>
            </a:r>
            <a:r>
              <a: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를 이용하여 여러 키워드 그룹화 가능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6492026" y="4373328"/>
            <a:ext cx="4929555" cy="167443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3600" b="1" dirty="0">
                <a:solidFill>
                  <a:schemeClr val="accent2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= </a:t>
            </a:r>
            <a:r>
              <a:rPr lang="ko-KR" altLang="en-US" sz="3600" b="1" dirty="0">
                <a:solidFill>
                  <a:schemeClr val="accent2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검색 식을 통한 </a:t>
            </a:r>
            <a:endParaRPr lang="en-US" altLang="ko-KR" sz="3600" b="1" dirty="0">
              <a:solidFill>
                <a:schemeClr val="accent2"/>
              </a:solidFill>
              <a:latin typeface="나눔스퀘어라운드 Regular" panose="020B0600000101010101" pitchFamily="50" charset="-127"/>
              <a:ea typeface="나눔스퀘어라운드 Regular" panose="020B0600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3600" b="1" dirty="0">
                <a:solidFill>
                  <a:schemeClr val="accent2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          </a:t>
            </a:r>
            <a:r>
              <a:rPr lang="ko-KR" altLang="en-US" sz="3600" b="1" dirty="0">
                <a:solidFill>
                  <a:schemeClr val="accent2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검색의 구체화 가능</a:t>
            </a:r>
          </a:p>
        </p:txBody>
      </p:sp>
      <p:sp>
        <p:nvSpPr>
          <p:cNvPr id="29" name="Rectangle 12">
            <a:extLst>
              <a:ext uri="{FF2B5EF4-FFF2-40B4-BE49-F238E27FC236}">
                <a16:creationId xmlns:a16="http://schemas.microsoft.com/office/drawing/2014/main" xmlns="" id="{3142B877-CD4D-41E3-A2A8-3764FA7D8C9B}"/>
              </a:ext>
            </a:extLst>
          </p:cNvPr>
          <p:cNvSpPr/>
          <p:nvPr/>
        </p:nvSpPr>
        <p:spPr>
          <a:xfrm>
            <a:off x="0" y="0"/>
            <a:ext cx="12191999" cy="44577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kern="0" dirty="0">
              <a:solidFill>
                <a:sysClr val="windowText" lastClr="000000"/>
              </a:solidFill>
              <a:latin typeface="나눔스퀘어라운드 Regular" panose="020B0600000101010101" pitchFamily="50" charset="-127"/>
              <a:ea typeface="나눔스퀘어라운드 Regular" panose="020B0600000101010101" pitchFamily="50" charset="-127"/>
            </a:endParaRPr>
          </a:p>
        </p:txBody>
      </p:sp>
      <p:sp>
        <p:nvSpPr>
          <p:cNvPr id="30" name="제목 1">
            <a:extLst>
              <a:ext uri="{FF2B5EF4-FFF2-40B4-BE49-F238E27FC236}">
                <a16:creationId xmlns:a16="http://schemas.microsoft.com/office/drawing/2014/main" xmlns="" id="{E0E918CA-74AD-416E-A880-4254E5A94455}"/>
              </a:ext>
            </a:extLst>
          </p:cNvPr>
          <p:cNvSpPr txBox="1">
            <a:spLocks/>
          </p:cNvSpPr>
          <p:nvPr/>
        </p:nvSpPr>
        <p:spPr>
          <a:xfrm>
            <a:off x="177064" y="45720"/>
            <a:ext cx="10515600" cy="29728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sz="32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1800" b="1" dirty="0">
                <a:solidFill>
                  <a:schemeClr val="bg1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기본 검색 </a:t>
            </a:r>
            <a:r>
              <a:rPr lang="en-US" altLang="ko-KR" sz="1800" b="1" dirty="0">
                <a:solidFill>
                  <a:schemeClr val="bg1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– </a:t>
            </a:r>
            <a:r>
              <a:rPr lang="ko-KR" altLang="en-US" sz="1800" b="1" dirty="0">
                <a:solidFill>
                  <a:schemeClr val="bg1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기본 연산자 이해 </a:t>
            </a:r>
            <a:r>
              <a:rPr lang="en-US" altLang="ko-KR" sz="1800" b="1" dirty="0">
                <a:solidFill>
                  <a:schemeClr val="bg1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&amp; </a:t>
            </a:r>
            <a:r>
              <a:rPr lang="ko-KR" altLang="en-US" sz="1800" b="1" dirty="0">
                <a:solidFill>
                  <a:schemeClr val="bg1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활용</a:t>
            </a:r>
            <a:endParaRPr lang="en-US" altLang="ko-KR" sz="1800" b="1" dirty="0">
              <a:solidFill>
                <a:schemeClr val="bg1"/>
              </a:solidFill>
              <a:latin typeface="나눔스퀘어라운드 Regular" panose="020B0600000101010101" pitchFamily="50" charset="-127"/>
              <a:ea typeface="나눔스퀘어라운드 Regular" panose="020B0600000101010101" pitchFamily="50" charset="-127"/>
            </a:endParaRPr>
          </a:p>
        </p:txBody>
      </p:sp>
      <p:sp>
        <p:nvSpPr>
          <p:cNvPr id="32" name="직사각형 31">
            <a:extLst>
              <a:ext uri="{FF2B5EF4-FFF2-40B4-BE49-F238E27FC236}">
                <a16:creationId xmlns:a16="http://schemas.microsoft.com/office/drawing/2014/main" xmlns="" id="{D06DD9C9-E69B-4FC8-AA0B-2D5875A01C26}"/>
              </a:ext>
            </a:extLst>
          </p:cNvPr>
          <p:cNvSpPr/>
          <p:nvPr/>
        </p:nvSpPr>
        <p:spPr>
          <a:xfrm>
            <a:off x="131315" y="553070"/>
            <a:ext cx="6093973" cy="461665"/>
          </a:xfrm>
          <a:prstGeom prst="rect">
            <a:avLst/>
          </a:prstGeom>
          <a:solidFill>
            <a:srgbClr val="6F98DB"/>
          </a:solidFill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endParaRPr lang="ko-KR" altLang="en-US" sz="1600" dirty="0">
              <a:solidFill>
                <a:schemeClr val="bg1"/>
              </a:solidFill>
              <a:latin typeface="나눔스퀘어라운드 Regular" panose="020B0600000101010101" pitchFamily="50" charset="-127"/>
              <a:ea typeface="나눔스퀘어라운드 Regular" panose="020B0600000101010101" pitchFamily="50" charset="-127"/>
              <a:cs typeface="Arial" panose="020B0604020202020204" pitchFamily="34" charset="0"/>
            </a:endParaRPr>
          </a:p>
        </p:txBody>
      </p:sp>
      <p:sp>
        <p:nvSpPr>
          <p:cNvPr id="33" name="직사각형 32">
            <a:extLst>
              <a:ext uri="{FF2B5EF4-FFF2-40B4-BE49-F238E27FC236}">
                <a16:creationId xmlns:a16="http://schemas.microsoft.com/office/drawing/2014/main" xmlns="" id="{B3CC02CF-0184-4FCE-A9B3-D88E33355A2A}"/>
              </a:ext>
            </a:extLst>
          </p:cNvPr>
          <p:cNvSpPr/>
          <p:nvPr/>
        </p:nvSpPr>
        <p:spPr>
          <a:xfrm>
            <a:off x="155593" y="606590"/>
            <a:ext cx="674346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1600" dirty="0">
                <a:solidFill>
                  <a:schemeClr val="bg1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Arial" panose="020B0604020202020204" pitchFamily="34" charset="0"/>
              </a:rPr>
              <a:t>불리언 연산자 </a:t>
            </a:r>
            <a:r>
              <a:rPr lang="en-US" altLang="ko-KR" sz="1600" dirty="0">
                <a:solidFill>
                  <a:schemeClr val="bg1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Arial" panose="020B0604020202020204" pitchFamily="34" charset="0"/>
              </a:rPr>
              <a:t>(Boolean Operators) + </a:t>
            </a:r>
            <a:r>
              <a:rPr lang="ko-KR" altLang="en-US" sz="1600" dirty="0">
                <a:solidFill>
                  <a:schemeClr val="bg1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Arial" panose="020B0604020202020204" pitchFamily="34" charset="0"/>
              </a:rPr>
              <a:t>괄호를 이용한 키워드 그룹화</a:t>
            </a:r>
          </a:p>
        </p:txBody>
      </p:sp>
    </p:spTree>
    <p:extLst>
      <p:ext uri="{BB962C8B-B14F-4D97-AF65-F5344CB8AC3E}">
        <p14:creationId xmlns:p14="http://schemas.microsoft.com/office/powerpoint/2010/main" val="3829429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16" name="Text Box 8"/>
          <p:cNvSpPr txBox="1">
            <a:spLocks noChangeArrowheads="1"/>
          </p:cNvSpPr>
          <p:nvPr/>
        </p:nvSpPr>
        <p:spPr bwMode="auto">
          <a:xfrm>
            <a:off x="2574600" y="4956577"/>
            <a:ext cx="8847137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indent="-34290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lvl="1" eaLnBrk="1" latinLnBrk="0" hangingPunct="1">
              <a:lnSpc>
                <a:spcPct val="150000"/>
              </a:lnSpc>
              <a:spcBef>
                <a:spcPts val="0"/>
              </a:spcBef>
              <a:buClr>
                <a:srgbClr val="C0504D"/>
              </a:buClr>
              <a:buSzPct val="70000"/>
              <a:buFont typeface="Wingdings" panose="05000000000000000000" pitchFamily="2" charset="2"/>
              <a:buNone/>
            </a:pPr>
            <a:r>
              <a:rPr lang="en-US" altLang="ko-KR" sz="1500" dirty="0">
                <a:solidFill>
                  <a:srgbClr val="404040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•</a:t>
            </a:r>
            <a:r>
              <a:rPr lang="ko-KR" altLang="en-US" sz="1500" dirty="0">
                <a:solidFill>
                  <a:srgbClr val="404040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   키워드 입력 후 </a:t>
            </a:r>
            <a:r>
              <a:rPr lang="en-US" altLang="ko-KR" sz="1500" dirty="0">
                <a:solidFill>
                  <a:srgbClr val="404040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“</a:t>
            </a:r>
            <a:r>
              <a:rPr lang="ko-KR" altLang="en-US" sz="1500" b="1" u="sng" dirty="0">
                <a:solidFill>
                  <a:srgbClr val="404040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필드 선택</a:t>
            </a:r>
            <a:r>
              <a:rPr lang="en-US" altLang="ko-KR" sz="1500" dirty="0">
                <a:solidFill>
                  <a:srgbClr val="404040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” </a:t>
            </a:r>
            <a:r>
              <a:rPr lang="ko-KR" altLang="en-US" sz="1500" dirty="0">
                <a:solidFill>
                  <a:srgbClr val="404040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메뉴에서 검색대상 필드를 선택합니다</a:t>
            </a:r>
            <a:r>
              <a:rPr lang="en-US" altLang="ko-KR" sz="1500" dirty="0">
                <a:solidFill>
                  <a:srgbClr val="404040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. (</a:t>
            </a:r>
            <a:r>
              <a:rPr lang="ko-KR" altLang="en-US" sz="1500" dirty="0">
                <a:solidFill>
                  <a:srgbClr val="404040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각 검색식을  </a:t>
            </a:r>
            <a:r>
              <a:rPr lang="en-US" altLang="ko-KR" sz="1500" dirty="0">
                <a:solidFill>
                  <a:srgbClr val="404040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AND/ OR / NOT </a:t>
            </a:r>
            <a:r>
              <a:rPr lang="ko-KR" altLang="en-US" sz="1500" dirty="0">
                <a:solidFill>
                  <a:srgbClr val="404040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조합</a:t>
            </a:r>
            <a:r>
              <a:rPr lang="en-US" altLang="ko-KR" sz="1500" dirty="0">
                <a:solidFill>
                  <a:srgbClr val="404040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)</a:t>
            </a:r>
          </a:p>
          <a:p>
            <a:pPr lvl="1" eaLnBrk="1" latinLnBrk="0" hangingPunct="1">
              <a:lnSpc>
                <a:spcPct val="150000"/>
              </a:lnSpc>
              <a:spcBef>
                <a:spcPts val="0"/>
              </a:spcBef>
              <a:buClr>
                <a:srgbClr val="C0504D"/>
              </a:buClr>
              <a:buSzPct val="70000"/>
              <a:buFont typeface="Wingdings" panose="05000000000000000000" pitchFamily="2" charset="2"/>
              <a:buNone/>
            </a:pPr>
            <a:r>
              <a:rPr lang="en-US" altLang="ko-KR" sz="1500" dirty="0">
                <a:solidFill>
                  <a:srgbClr val="404040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     (</a:t>
            </a:r>
            <a:r>
              <a:rPr lang="ko-KR" altLang="en-US" sz="1500" dirty="0">
                <a:solidFill>
                  <a:srgbClr val="404040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미 선택 시</a:t>
            </a:r>
            <a:r>
              <a:rPr lang="en-US" altLang="ko-KR" sz="1500" dirty="0">
                <a:solidFill>
                  <a:srgbClr val="404040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, </a:t>
            </a:r>
            <a:r>
              <a:rPr lang="ko-KR" altLang="en-US" sz="1500" dirty="0">
                <a:solidFill>
                  <a:srgbClr val="404040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기본검색필드 </a:t>
            </a:r>
            <a:r>
              <a:rPr lang="en-US" altLang="ko-KR" sz="1500" dirty="0">
                <a:solidFill>
                  <a:srgbClr val="404040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(</a:t>
            </a:r>
            <a:r>
              <a:rPr lang="ko-KR" altLang="en-US" sz="1500" dirty="0">
                <a:solidFill>
                  <a:srgbClr val="404040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서명</a:t>
            </a:r>
            <a:r>
              <a:rPr lang="en-US" altLang="ko-KR" sz="1500" dirty="0">
                <a:solidFill>
                  <a:srgbClr val="404040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/</a:t>
            </a:r>
            <a:r>
              <a:rPr lang="ko-KR" altLang="en-US" sz="1500" dirty="0">
                <a:solidFill>
                  <a:srgbClr val="404040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저자명</a:t>
            </a:r>
            <a:r>
              <a:rPr lang="en-US" altLang="ko-KR" sz="1500" dirty="0">
                <a:solidFill>
                  <a:srgbClr val="404040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/</a:t>
            </a:r>
            <a:r>
              <a:rPr lang="ko-KR" altLang="en-US" sz="1500" dirty="0">
                <a:solidFill>
                  <a:srgbClr val="404040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주제어</a:t>
            </a:r>
            <a:r>
              <a:rPr lang="en-US" altLang="ko-KR" sz="1500" dirty="0">
                <a:solidFill>
                  <a:srgbClr val="404040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/</a:t>
            </a:r>
            <a:r>
              <a:rPr lang="ko-KR" altLang="en-US" sz="1500" dirty="0">
                <a:solidFill>
                  <a:srgbClr val="404040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키워드</a:t>
            </a:r>
            <a:r>
              <a:rPr lang="en-US" altLang="ko-KR" sz="1500" dirty="0">
                <a:solidFill>
                  <a:srgbClr val="404040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/</a:t>
            </a:r>
            <a:r>
              <a:rPr lang="ko-KR" altLang="en-US" sz="1500" dirty="0">
                <a:solidFill>
                  <a:srgbClr val="404040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초록</a:t>
            </a:r>
            <a:r>
              <a:rPr lang="en-US" altLang="ko-KR" sz="1500" dirty="0">
                <a:solidFill>
                  <a:srgbClr val="404040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) </a:t>
            </a:r>
            <a:r>
              <a:rPr lang="ko-KR" altLang="en-US" sz="1500" dirty="0">
                <a:solidFill>
                  <a:srgbClr val="404040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에서 검색 실행</a:t>
            </a:r>
            <a:r>
              <a:rPr lang="en-US" altLang="ko-KR" sz="1500" dirty="0">
                <a:solidFill>
                  <a:srgbClr val="404040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) </a:t>
            </a:r>
          </a:p>
          <a:p>
            <a:pPr lvl="1" eaLnBrk="1" latinLnBrk="0" hangingPunct="1">
              <a:lnSpc>
                <a:spcPct val="150000"/>
              </a:lnSpc>
              <a:spcBef>
                <a:spcPts val="0"/>
              </a:spcBef>
              <a:buClr>
                <a:srgbClr val="C0504D"/>
              </a:buClr>
              <a:buSzPct val="70000"/>
              <a:buFont typeface="Wingdings" panose="05000000000000000000" pitchFamily="2" charset="2"/>
              <a:buNone/>
            </a:pPr>
            <a:r>
              <a:rPr lang="en-US" altLang="ko-KR" sz="1500" dirty="0">
                <a:solidFill>
                  <a:srgbClr val="404040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•             </a:t>
            </a:r>
            <a:r>
              <a:rPr lang="ko-KR" altLang="en-US" sz="1500" dirty="0">
                <a:solidFill>
                  <a:srgbClr val="404040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버튼 클릭 시</a:t>
            </a:r>
            <a:r>
              <a:rPr lang="en-US" altLang="ko-KR" sz="1500" dirty="0">
                <a:solidFill>
                  <a:srgbClr val="404040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, </a:t>
            </a:r>
            <a:r>
              <a:rPr lang="ko-KR" altLang="en-US" sz="1500" dirty="0">
                <a:solidFill>
                  <a:srgbClr val="404040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검색어 입력 창 </a:t>
            </a:r>
            <a:r>
              <a:rPr lang="en-US" altLang="ko-KR" sz="1500" dirty="0">
                <a:solidFill>
                  <a:srgbClr val="404040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/ </a:t>
            </a:r>
            <a:r>
              <a:rPr lang="ko-KR" altLang="en-US" sz="1500" dirty="0">
                <a:solidFill>
                  <a:srgbClr val="404040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필드 선택 창을 추가할 수 있습니다</a:t>
            </a:r>
            <a:r>
              <a:rPr lang="en-US" altLang="ko-KR" sz="1500" dirty="0">
                <a:solidFill>
                  <a:srgbClr val="404040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. </a:t>
            </a:r>
          </a:p>
          <a:p>
            <a:pPr lvl="1" eaLnBrk="1" latinLnBrk="0" hangingPunct="1">
              <a:lnSpc>
                <a:spcPct val="150000"/>
              </a:lnSpc>
              <a:spcBef>
                <a:spcPts val="0"/>
              </a:spcBef>
              <a:buClr>
                <a:srgbClr val="C0504D"/>
              </a:buClr>
              <a:buSzPct val="70000"/>
              <a:buFont typeface="Wingdings" panose="05000000000000000000" pitchFamily="2" charset="2"/>
              <a:buNone/>
            </a:pPr>
            <a:r>
              <a:rPr lang="en-US" altLang="ko-KR" sz="1500" dirty="0">
                <a:solidFill>
                  <a:srgbClr val="404040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•</a:t>
            </a:r>
            <a:r>
              <a:rPr lang="ko-KR" altLang="en-US" sz="1500" dirty="0">
                <a:solidFill>
                  <a:srgbClr val="404040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   검색 옵션의 검색 제한자 및 확장자 선택 후</a:t>
            </a:r>
            <a:r>
              <a:rPr lang="en-US" altLang="ko-KR" sz="1500" dirty="0">
                <a:solidFill>
                  <a:srgbClr val="404040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, Search </a:t>
            </a:r>
            <a:r>
              <a:rPr lang="ko-KR" altLang="en-US" sz="1500" dirty="0">
                <a:solidFill>
                  <a:srgbClr val="404040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버튼을 클릭하여 검색을 수행합니다</a:t>
            </a:r>
            <a:r>
              <a:rPr lang="en-US" altLang="ko-KR" sz="1500" dirty="0">
                <a:solidFill>
                  <a:srgbClr val="404040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. </a:t>
            </a:r>
          </a:p>
        </p:txBody>
      </p:sp>
      <p:pic>
        <p:nvPicPr>
          <p:cNvPr id="29717" name="Picture 1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46"/>
          <a:stretch/>
        </p:blipFill>
        <p:spPr bwMode="auto">
          <a:xfrm>
            <a:off x="3041305" y="5710167"/>
            <a:ext cx="367608" cy="347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직사각형 44"/>
          <p:cNvSpPr/>
          <p:nvPr/>
        </p:nvSpPr>
        <p:spPr>
          <a:xfrm>
            <a:off x="235692" y="4990736"/>
            <a:ext cx="1599668" cy="830997"/>
          </a:xfrm>
          <a:prstGeom prst="rect">
            <a:avLst/>
          </a:prstGeom>
          <a:solidFill>
            <a:srgbClr val="6F98DB"/>
          </a:solidFill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1600" dirty="0">
                <a:solidFill>
                  <a:schemeClr val="bg1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Arial" panose="020B0604020202020204" pitchFamily="34" charset="0"/>
              </a:rPr>
              <a:t>고급 검색 화면 </a:t>
            </a:r>
            <a:endParaRPr lang="en-US" altLang="ko-KR" sz="1600" dirty="0">
              <a:solidFill>
                <a:schemeClr val="bg1"/>
              </a:solidFill>
              <a:latin typeface="나눔스퀘어라운드 Regular" panose="020B0600000101010101" pitchFamily="50" charset="-127"/>
              <a:ea typeface="나눔스퀘어라운드 Regular" panose="020B0600000101010101" pitchFamily="50" charset="-127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ko-KR" altLang="en-US" sz="1600" dirty="0">
                <a:solidFill>
                  <a:schemeClr val="bg1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Arial" panose="020B0604020202020204" pitchFamily="34" charset="0"/>
              </a:rPr>
              <a:t>활용 방법</a:t>
            </a:r>
          </a:p>
        </p:txBody>
      </p:sp>
      <p:sp>
        <p:nvSpPr>
          <p:cNvPr id="37" name="Rectangle 12">
            <a:extLst>
              <a:ext uri="{FF2B5EF4-FFF2-40B4-BE49-F238E27FC236}">
                <a16:creationId xmlns:a16="http://schemas.microsoft.com/office/drawing/2014/main" xmlns="" id="{A76BBAE6-FFFE-44AA-981F-358E9183A742}"/>
              </a:ext>
            </a:extLst>
          </p:cNvPr>
          <p:cNvSpPr/>
          <p:nvPr/>
        </p:nvSpPr>
        <p:spPr>
          <a:xfrm>
            <a:off x="0" y="0"/>
            <a:ext cx="12191999" cy="44577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kern="0" dirty="0">
              <a:solidFill>
                <a:sysClr val="windowText" lastClr="000000"/>
              </a:solidFill>
              <a:latin typeface="나눔스퀘어라운드 Regular" panose="020B0600000101010101" pitchFamily="50" charset="-127"/>
              <a:ea typeface="나눔스퀘어라운드 Regular" panose="020B0600000101010101" pitchFamily="50" charset="-127"/>
            </a:endParaRPr>
          </a:p>
        </p:txBody>
      </p:sp>
      <p:sp>
        <p:nvSpPr>
          <p:cNvPr id="38" name="제목 1">
            <a:extLst>
              <a:ext uri="{FF2B5EF4-FFF2-40B4-BE49-F238E27FC236}">
                <a16:creationId xmlns:a16="http://schemas.microsoft.com/office/drawing/2014/main" xmlns="" id="{BDE07C98-03DE-4F95-88FC-7E33940F50E2}"/>
              </a:ext>
            </a:extLst>
          </p:cNvPr>
          <p:cNvSpPr txBox="1">
            <a:spLocks/>
          </p:cNvSpPr>
          <p:nvPr/>
        </p:nvSpPr>
        <p:spPr>
          <a:xfrm>
            <a:off x="177064" y="45720"/>
            <a:ext cx="10515600" cy="29728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sz="32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1800" b="1" dirty="0">
                <a:solidFill>
                  <a:schemeClr val="bg1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고급 검색 </a:t>
            </a:r>
            <a:r>
              <a:rPr lang="en-US" altLang="ko-KR" sz="1800" b="1" dirty="0">
                <a:solidFill>
                  <a:schemeClr val="bg1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– </a:t>
            </a:r>
            <a:r>
              <a:rPr lang="ko-KR" altLang="en-US" sz="1800" b="1" dirty="0">
                <a:solidFill>
                  <a:schemeClr val="bg1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효율적인 검색 박스</a:t>
            </a:r>
            <a:endParaRPr lang="en-US" altLang="ko-KR" sz="1800" b="1" dirty="0">
              <a:solidFill>
                <a:schemeClr val="bg1"/>
              </a:solidFill>
              <a:latin typeface="나눔스퀘어라운드 Regular" panose="020B0600000101010101" pitchFamily="50" charset="-127"/>
              <a:ea typeface="나눔스퀘어라운드 Regular" panose="020B0600000101010101" pitchFamily="50" charset="-127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85CB3179-7CD0-422C-B9A3-A6685EF73B01}"/>
              </a:ext>
            </a:extLst>
          </p:cNvPr>
          <p:cNvSpPr txBox="1"/>
          <p:nvPr/>
        </p:nvSpPr>
        <p:spPr>
          <a:xfrm>
            <a:off x="7528560" y="68564"/>
            <a:ext cx="46634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</a:pPr>
            <a:r>
              <a:rPr lang="ko-KR" altLang="en-US" sz="1400" dirty="0">
                <a:solidFill>
                  <a:schemeClr val="bg1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Arial" panose="020B0604020202020204" pitchFamily="34" charset="0"/>
              </a:rPr>
              <a:t>기본 검색 창 하단 </a:t>
            </a:r>
            <a:r>
              <a:rPr lang="en-US" altLang="ko-KR" sz="1400" dirty="0">
                <a:solidFill>
                  <a:schemeClr val="bg1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Arial" panose="020B0604020202020204" pitchFamily="34" charset="0"/>
              </a:rPr>
              <a:t>– </a:t>
            </a:r>
            <a:r>
              <a:rPr lang="ko-KR" altLang="en-US" sz="1400" dirty="0">
                <a:solidFill>
                  <a:schemeClr val="bg1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Arial" panose="020B0604020202020204" pitchFamily="34" charset="0"/>
              </a:rPr>
              <a:t>고급 검색을 클릭</a:t>
            </a:r>
            <a:r>
              <a:rPr lang="en-US" altLang="ko-KR" sz="1400" dirty="0">
                <a:solidFill>
                  <a:schemeClr val="bg1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Arial" panose="020B0604020202020204" pitchFamily="34" charset="0"/>
              </a:rPr>
              <a:t>, </a:t>
            </a:r>
            <a:r>
              <a:rPr lang="ko-KR" altLang="en-US" sz="1400" dirty="0">
                <a:solidFill>
                  <a:schemeClr val="bg1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Arial" panose="020B0604020202020204" pitchFamily="34" charset="0"/>
              </a:rPr>
              <a:t>다양한 고급 검색 옵션</a:t>
            </a:r>
            <a:endParaRPr lang="en-US" altLang="ko-KR" sz="1400" dirty="0">
              <a:solidFill>
                <a:schemeClr val="bg1"/>
              </a:solidFill>
              <a:latin typeface="나눔스퀘어라운드 Regular" panose="020B0600000101010101" pitchFamily="50" charset="-127"/>
              <a:ea typeface="나눔스퀘어라운드 Regular" panose="020B0600000101010101" pitchFamily="50" charset="-127"/>
              <a:cs typeface="Arial" panose="020B0604020202020204" pitchFamily="34" charset="0"/>
            </a:endParaRPr>
          </a:p>
        </p:txBody>
      </p:sp>
      <p:grpSp>
        <p:nvGrpSpPr>
          <p:cNvPr id="75" name="그룹 37">
            <a:extLst>
              <a:ext uri="{FF2B5EF4-FFF2-40B4-BE49-F238E27FC236}">
                <a16:creationId xmlns:a16="http://schemas.microsoft.com/office/drawing/2014/main" xmlns="" id="{D6DC4B2C-0993-457A-9651-265CA117AE98}"/>
              </a:ext>
            </a:extLst>
          </p:cNvPr>
          <p:cNvGrpSpPr>
            <a:grpSpLocks/>
          </p:cNvGrpSpPr>
          <p:nvPr/>
        </p:nvGrpSpPr>
        <p:grpSpPr bwMode="auto">
          <a:xfrm>
            <a:off x="2643955" y="5059917"/>
            <a:ext cx="312738" cy="307975"/>
            <a:chOff x="4219577" y="1065362"/>
            <a:chExt cx="312945" cy="307777"/>
          </a:xfrm>
        </p:grpSpPr>
        <p:sp>
          <p:nvSpPr>
            <p:cNvPr id="76" name="타원 75">
              <a:extLst>
                <a:ext uri="{FF2B5EF4-FFF2-40B4-BE49-F238E27FC236}">
                  <a16:creationId xmlns:a16="http://schemas.microsoft.com/office/drawing/2014/main" xmlns="" id="{CE876E84-2F28-4408-A32A-68F9B85EC5C9}"/>
                </a:ext>
              </a:extLst>
            </p:cNvPr>
            <p:cNvSpPr/>
            <p:nvPr/>
          </p:nvSpPr>
          <p:spPr>
            <a:xfrm>
              <a:off x="4251666" y="1078688"/>
              <a:ext cx="250991" cy="252251"/>
            </a:xfrm>
            <a:prstGeom prst="ellipse">
              <a:avLst/>
            </a:prstGeom>
            <a:solidFill>
              <a:srgbClr val="6F98DB"/>
            </a:solidFill>
            <a:ln>
              <a:solidFill>
                <a:srgbClr val="6F98D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endParaRP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xmlns="" id="{5984AB08-F9BB-45DC-9F1D-543D3EAF0922}"/>
                </a:ext>
              </a:extLst>
            </p:cNvPr>
            <p:cNvSpPr txBox="1"/>
            <p:nvPr/>
          </p:nvSpPr>
          <p:spPr>
            <a:xfrm>
              <a:off x="4219577" y="1065362"/>
              <a:ext cx="312945" cy="30777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altLang="ko-KR" sz="1400" b="1" dirty="0">
                  <a:solidFill>
                    <a:schemeClr val="bg1"/>
                  </a:solidFill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</a:rPr>
                <a:t>1</a:t>
              </a:r>
              <a:endParaRPr lang="ko-KR" altLang="en-US" sz="1400" b="1" dirty="0">
                <a:solidFill>
                  <a:schemeClr val="bg1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endParaRPr>
            </a:p>
          </p:txBody>
        </p:sp>
      </p:grpSp>
      <p:grpSp>
        <p:nvGrpSpPr>
          <p:cNvPr id="78" name="그룹 37">
            <a:extLst>
              <a:ext uri="{FF2B5EF4-FFF2-40B4-BE49-F238E27FC236}">
                <a16:creationId xmlns:a16="http://schemas.microsoft.com/office/drawing/2014/main" xmlns="" id="{2A122BF5-A85B-42DB-BF96-C50B0683AA15}"/>
              </a:ext>
            </a:extLst>
          </p:cNvPr>
          <p:cNvGrpSpPr>
            <a:grpSpLocks/>
          </p:cNvGrpSpPr>
          <p:nvPr/>
        </p:nvGrpSpPr>
        <p:grpSpPr bwMode="auto">
          <a:xfrm>
            <a:off x="2642050" y="5728054"/>
            <a:ext cx="312738" cy="307975"/>
            <a:chOff x="4217671" y="1063458"/>
            <a:chExt cx="312945" cy="307777"/>
          </a:xfrm>
        </p:grpSpPr>
        <p:sp>
          <p:nvSpPr>
            <p:cNvPr id="79" name="타원 78">
              <a:extLst>
                <a:ext uri="{FF2B5EF4-FFF2-40B4-BE49-F238E27FC236}">
                  <a16:creationId xmlns:a16="http://schemas.microsoft.com/office/drawing/2014/main" xmlns="" id="{9CE32464-709E-47E3-972A-6A35C19B6369}"/>
                </a:ext>
              </a:extLst>
            </p:cNvPr>
            <p:cNvSpPr/>
            <p:nvPr/>
          </p:nvSpPr>
          <p:spPr>
            <a:xfrm>
              <a:off x="4251666" y="1078688"/>
              <a:ext cx="250991" cy="252251"/>
            </a:xfrm>
            <a:prstGeom prst="ellipse">
              <a:avLst/>
            </a:prstGeom>
            <a:solidFill>
              <a:srgbClr val="6F98DB"/>
            </a:solidFill>
            <a:ln>
              <a:solidFill>
                <a:srgbClr val="6F98D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endParaRP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xmlns="" id="{B13F095B-7937-4D55-82E9-31B708EBDF3F}"/>
                </a:ext>
              </a:extLst>
            </p:cNvPr>
            <p:cNvSpPr txBox="1"/>
            <p:nvPr/>
          </p:nvSpPr>
          <p:spPr>
            <a:xfrm>
              <a:off x="4217671" y="1063458"/>
              <a:ext cx="312945" cy="30777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altLang="ko-KR" sz="1400" b="1" dirty="0">
                  <a:solidFill>
                    <a:schemeClr val="bg1"/>
                  </a:solidFill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</a:rPr>
                <a:t>2</a:t>
              </a:r>
              <a:endParaRPr lang="ko-KR" altLang="en-US" sz="1400" b="1" dirty="0">
                <a:solidFill>
                  <a:schemeClr val="bg1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endParaRPr>
            </a:p>
          </p:txBody>
        </p:sp>
      </p:grpSp>
      <p:grpSp>
        <p:nvGrpSpPr>
          <p:cNvPr id="81" name="그룹 37">
            <a:extLst>
              <a:ext uri="{FF2B5EF4-FFF2-40B4-BE49-F238E27FC236}">
                <a16:creationId xmlns:a16="http://schemas.microsoft.com/office/drawing/2014/main" xmlns="" id="{FD811B9F-EEE0-4BBB-A2D4-6C1980005006}"/>
              </a:ext>
            </a:extLst>
          </p:cNvPr>
          <p:cNvGrpSpPr>
            <a:grpSpLocks/>
          </p:cNvGrpSpPr>
          <p:nvPr/>
        </p:nvGrpSpPr>
        <p:grpSpPr bwMode="auto">
          <a:xfrm>
            <a:off x="2642050" y="6076669"/>
            <a:ext cx="312738" cy="307975"/>
            <a:chOff x="4217671" y="1063458"/>
            <a:chExt cx="312945" cy="307777"/>
          </a:xfrm>
        </p:grpSpPr>
        <p:sp>
          <p:nvSpPr>
            <p:cNvPr id="82" name="타원 81">
              <a:extLst>
                <a:ext uri="{FF2B5EF4-FFF2-40B4-BE49-F238E27FC236}">
                  <a16:creationId xmlns:a16="http://schemas.microsoft.com/office/drawing/2014/main" xmlns="" id="{D6ED4351-946F-4C96-BCAA-5D4A9053E882}"/>
                </a:ext>
              </a:extLst>
            </p:cNvPr>
            <p:cNvSpPr/>
            <p:nvPr/>
          </p:nvSpPr>
          <p:spPr>
            <a:xfrm>
              <a:off x="4251666" y="1078688"/>
              <a:ext cx="250991" cy="252251"/>
            </a:xfrm>
            <a:prstGeom prst="ellipse">
              <a:avLst/>
            </a:prstGeom>
            <a:solidFill>
              <a:srgbClr val="6F98DB"/>
            </a:solidFill>
            <a:ln>
              <a:solidFill>
                <a:srgbClr val="6F98D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endParaRPr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xmlns="" id="{2C9C2BA1-C439-4BDE-82B5-5722D1995B86}"/>
                </a:ext>
              </a:extLst>
            </p:cNvPr>
            <p:cNvSpPr txBox="1"/>
            <p:nvPr/>
          </p:nvSpPr>
          <p:spPr>
            <a:xfrm>
              <a:off x="4217671" y="1063458"/>
              <a:ext cx="312945" cy="30777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altLang="ko-KR" sz="1400" b="1" dirty="0">
                  <a:solidFill>
                    <a:schemeClr val="bg1"/>
                  </a:solidFill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</a:rPr>
                <a:t>3</a:t>
              </a:r>
              <a:endParaRPr lang="ko-KR" altLang="en-US" sz="1400" b="1" dirty="0">
                <a:solidFill>
                  <a:schemeClr val="bg1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endParaRPr>
            </a:p>
          </p:txBody>
        </p:sp>
      </p:grpSp>
      <p:pic>
        <p:nvPicPr>
          <p:cNvPr id="32" name="그림 31">
            <a:extLst>
              <a:ext uri="{FF2B5EF4-FFF2-40B4-BE49-F238E27FC236}">
                <a16:creationId xmlns:a16="http://schemas.microsoft.com/office/drawing/2014/main" xmlns="" id="{DFDD0525-B492-433E-867D-D8BD7D4835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554" y="632571"/>
            <a:ext cx="11838892" cy="3899397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grpSp>
        <p:nvGrpSpPr>
          <p:cNvPr id="33" name="그룹 37">
            <a:extLst>
              <a:ext uri="{FF2B5EF4-FFF2-40B4-BE49-F238E27FC236}">
                <a16:creationId xmlns:a16="http://schemas.microsoft.com/office/drawing/2014/main" xmlns="" id="{911D29BC-F44A-4A97-9BF6-93352200C792}"/>
              </a:ext>
            </a:extLst>
          </p:cNvPr>
          <p:cNvGrpSpPr>
            <a:grpSpLocks/>
          </p:cNvGrpSpPr>
          <p:nvPr/>
        </p:nvGrpSpPr>
        <p:grpSpPr bwMode="auto">
          <a:xfrm>
            <a:off x="1163634" y="1446014"/>
            <a:ext cx="312738" cy="307975"/>
            <a:chOff x="4219577" y="1055208"/>
            <a:chExt cx="312945" cy="307777"/>
          </a:xfrm>
        </p:grpSpPr>
        <p:sp>
          <p:nvSpPr>
            <p:cNvPr id="34" name="타원 33">
              <a:extLst>
                <a:ext uri="{FF2B5EF4-FFF2-40B4-BE49-F238E27FC236}">
                  <a16:creationId xmlns:a16="http://schemas.microsoft.com/office/drawing/2014/main" xmlns="" id="{4B2B3DE7-6CC6-488E-9A0E-AF42D9F58538}"/>
                </a:ext>
              </a:extLst>
            </p:cNvPr>
            <p:cNvSpPr/>
            <p:nvPr/>
          </p:nvSpPr>
          <p:spPr>
            <a:xfrm>
              <a:off x="4251666" y="1078688"/>
              <a:ext cx="250991" cy="252251"/>
            </a:xfrm>
            <a:prstGeom prst="ellipse">
              <a:avLst/>
            </a:prstGeom>
            <a:solidFill>
              <a:srgbClr val="6F98DB"/>
            </a:solidFill>
            <a:ln>
              <a:solidFill>
                <a:srgbClr val="6F98D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xmlns="" id="{375E5DB7-88E3-49F6-AFA2-C2CAA934E917}"/>
                </a:ext>
              </a:extLst>
            </p:cNvPr>
            <p:cNvSpPr txBox="1"/>
            <p:nvPr/>
          </p:nvSpPr>
          <p:spPr>
            <a:xfrm>
              <a:off x="4219577" y="1055208"/>
              <a:ext cx="312945" cy="30777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altLang="ko-KR" sz="1400" b="1" dirty="0">
                  <a:solidFill>
                    <a:schemeClr val="bg1"/>
                  </a:solidFill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</a:rPr>
                <a:t>1</a:t>
              </a:r>
              <a:endParaRPr lang="ko-KR" altLang="en-US" sz="1400" b="1" dirty="0">
                <a:solidFill>
                  <a:schemeClr val="bg1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endParaRPr>
            </a:p>
          </p:txBody>
        </p:sp>
      </p:grpSp>
      <p:grpSp>
        <p:nvGrpSpPr>
          <p:cNvPr id="36" name="그룹 37">
            <a:extLst>
              <a:ext uri="{FF2B5EF4-FFF2-40B4-BE49-F238E27FC236}">
                <a16:creationId xmlns:a16="http://schemas.microsoft.com/office/drawing/2014/main" xmlns="" id="{B3E2B7EE-4CC9-4FAA-B72B-D791F6962B0E}"/>
              </a:ext>
            </a:extLst>
          </p:cNvPr>
          <p:cNvGrpSpPr>
            <a:grpSpLocks/>
          </p:cNvGrpSpPr>
          <p:nvPr/>
        </p:nvGrpSpPr>
        <p:grpSpPr bwMode="auto">
          <a:xfrm>
            <a:off x="8182919" y="3027500"/>
            <a:ext cx="312738" cy="307975"/>
            <a:chOff x="4224660" y="1060284"/>
            <a:chExt cx="312945" cy="307777"/>
          </a:xfrm>
        </p:grpSpPr>
        <p:sp>
          <p:nvSpPr>
            <p:cNvPr id="40" name="타원 39">
              <a:extLst>
                <a:ext uri="{FF2B5EF4-FFF2-40B4-BE49-F238E27FC236}">
                  <a16:creationId xmlns:a16="http://schemas.microsoft.com/office/drawing/2014/main" xmlns="" id="{C76BC1D1-93A6-4489-A866-32AFA44733FE}"/>
                </a:ext>
              </a:extLst>
            </p:cNvPr>
            <p:cNvSpPr/>
            <p:nvPr/>
          </p:nvSpPr>
          <p:spPr>
            <a:xfrm>
              <a:off x="4251666" y="1078688"/>
              <a:ext cx="250991" cy="252251"/>
            </a:xfrm>
            <a:prstGeom prst="ellipse">
              <a:avLst/>
            </a:prstGeom>
            <a:solidFill>
              <a:srgbClr val="6F98DB"/>
            </a:solidFill>
            <a:ln>
              <a:solidFill>
                <a:srgbClr val="6F98D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xmlns="" id="{3E4338F1-FAFE-4CF0-B738-B47620E07AB4}"/>
                </a:ext>
              </a:extLst>
            </p:cNvPr>
            <p:cNvSpPr txBox="1"/>
            <p:nvPr/>
          </p:nvSpPr>
          <p:spPr>
            <a:xfrm>
              <a:off x="4224660" y="1060284"/>
              <a:ext cx="312945" cy="30777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altLang="ko-KR" sz="1400" b="1" dirty="0">
                  <a:solidFill>
                    <a:schemeClr val="bg1"/>
                  </a:solidFill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</a:rPr>
                <a:t>2</a:t>
              </a:r>
              <a:endParaRPr lang="ko-KR" altLang="en-US" sz="1400" b="1" dirty="0">
                <a:solidFill>
                  <a:schemeClr val="bg1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endParaRPr>
            </a:p>
          </p:txBody>
        </p:sp>
      </p:grpSp>
      <p:grpSp>
        <p:nvGrpSpPr>
          <p:cNvPr id="43" name="그룹 37">
            <a:extLst>
              <a:ext uri="{FF2B5EF4-FFF2-40B4-BE49-F238E27FC236}">
                <a16:creationId xmlns:a16="http://schemas.microsoft.com/office/drawing/2014/main" xmlns="" id="{694E62A8-EB7A-445E-8C67-41856D825741}"/>
              </a:ext>
            </a:extLst>
          </p:cNvPr>
          <p:cNvGrpSpPr>
            <a:grpSpLocks/>
          </p:cNvGrpSpPr>
          <p:nvPr/>
        </p:nvGrpSpPr>
        <p:grpSpPr bwMode="auto">
          <a:xfrm>
            <a:off x="1835360" y="3980277"/>
            <a:ext cx="312738" cy="307975"/>
            <a:chOff x="4214493" y="1070437"/>
            <a:chExt cx="312945" cy="307777"/>
          </a:xfrm>
        </p:grpSpPr>
        <p:sp>
          <p:nvSpPr>
            <p:cNvPr id="44" name="타원 43">
              <a:extLst>
                <a:ext uri="{FF2B5EF4-FFF2-40B4-BE49-F238E27FC236}">
                  <a16:creationId xmlns:a16="http://schemas.microsoft.com/office/drawing/2014/main" xmlns="" id="{B5370369-8E90-488F-B12E-4A2C05930965}"/>
                </a:ext>
              </a:extLst>
            </p:cNvPr>
            <p:cNvSpPr/>
            <p:nvPr/>
          </p:nvSpPr>
          <p:spPr>
            <a:xfrm>
              <a:off x="4251666" y="1078688"/>
              <a:ext cx="250991" cy="252251"/>
            </a:xfrm>
            <a:prstGeom prst="ellipse">
              <a:avLst/>
            </a:prstGeom>
            <a:solidFill>
              <a:srgbClr val="6F98DB"/>
            </a:solidFill>
            <a:ln>
              <a:solidFill>
                <a:srgbClr val="6F98D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xmlns="" id="{34959A51-1519-4DE6-BA81-A2643A24FD59}"/>
                </a:ext>
              </a:extLst>
            </p:cNvPr>
            <p:cNvSpPr txBox="1"/>
            <p:nvPr/>
          </p:nvSpPr>
          <p:spPr>
            <a:xfrm>
              <a:off x="4214493" y="1070437"/>
              <a:ext cx="312945" cy="30777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altLang="ko-KR" sz="1400" b="1" dirty="0">
                  <a:solidFill>
                    <a:schemeClr val="bg1"/>
                  </a:solidFill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</a:rPr>
                <a:t>3</a:t>
              </a:r>
              <a:endParaRPr lang="ko-KR" altLang="en-US" sz="1400" b="1" dirty="0">
                <a:solidFill>
                  <a:schemeClr val="bg1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77681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직사각형 41"/>
          <p:cNvSpPr/>
          <p:nvPr/>
        </p:nvSpPr>
        <p:spPr>
          <a:xfrm>
            <a:off x="192187" y="637090"/>
            <a:ext cx="2375650" cy="426142"/>
          </a:xfrm>
          <a:prstGeom prst="rect">
            <a:avLst/>
          </a:prstGeom>
          <a:solidFill>
            <a:srgbClr val="6F98DB"/>
          </a:solidFill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endParaRPr lang="ko-KR" altLang="en-US" sz="1600" dirty="0">
              <a:solidFill>
                <a:schemeClr val="bg1"/>
              </a:solidFill>
              <a:latin typeface="나눔스퀘어라운드 Regular" panose="020B0600000101010101" pitchFamily="50" charset="-127"/>
              <a:ea typeface="나눔스퀘어라운드 Regular" panose="020B0600000101010101" pitchFamily="50" charset="-127"/>
              <a:cs typeface="Arial" panose="020B0604020202020204" pitchFamily="34" charset="0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335732" y="4528428"/>
            <a:ext cx="11588538" cy="17620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★ 유의사항</a:t>
            </a:r>
            <a:endParaRPr kumimoji="0" lang="en-US" altLang="ko-KR" sz="16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나눔스퀘어라운드 Regular" panose="020B0600000101010101" pitchFamily="50" charset="-127"/>
              <a:ea typeface="나눔스퀘어라운드 Regular" panose="020B0600000101010101" pitchFamily="50" charset="-127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1600" b="1" noProof="0" dirty="0">
              <a:solidFill>
                <a:prstClr val="black">
                  <a:lumMod val="75000"/>
                  <a:lumOff val="25000"/>
                </a:prstClr>
              </a:solidFill>
              <a:latin typeface="나눔스퀘어라운드 Regular" panose="020B0600000101010101" pitchFamily="50" charset="-127"/>
              <a:ea typeface="나눔스퀘어라운드 Regular" panose="020B0600000101010101" pitchFamily="50" charset="-127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     </a:t>
            </a:r>
            <a:r>
              <a:rPr kumimoji="0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 1. </a:t>
            </a:r>
            <a:r>
              <a:rPr kumimoji="0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물음표</a:t>
            </a:r>
            <a:r>
              <a:rPr kumimoji="0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(?)</a:t>
            </a:r>
            <a:r>
              <a:rPr kumimoji="0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가 마지막에 있는 서명</a:t>
            </a:r>
            <a:r>
              <a:rPr kumimoji="0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(Title) </a:t>
            </a:r>
            <a:r>
              <a:rPr kumimoji="0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및 제목 등은 </a:t>
            </a:r>
            <a:r>
              <a:rPr kumimoji="0" lang="ko-KR" altLang="en-US" sz="1600" b="1" i="0" u="sng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물음표</a:t>
            </a:r>
            <a:r>
              <a:rPr kumimoji="0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를 </a:t>
            </a:r>
            <a:r>
              <a:rPr kumimoji="0" lang="ko-KR" altLang="en-US" sz="1600" b="1" i="0" u="sng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제거 후 검색 </a:t>
            </a:r>
            <a:r>
              <a:rPr kumimoji="0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추천</a:t>
            </a:r>
            <a:r>
              <a:rPr kumimoji="0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: Wild Card</a:t>
            </a:r>
            <a:r>
              <a:rPr kumimoji="0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로 인식</a:t>
            </a:r>
            <a:endParaRPr kumimoji="0" lang="en-US" altLang="ko-KR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나눔스퀘어라운드 Regular" panose="020B0600000101010101" pitchFamily="50" charset="-127"/>
              <a:ea typeface="나눔스퀘어라운드 Regular" panose="020B0600000101010101" pitchFamily="50" charset="-127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        ex) </a:t>
            </a:r>
            <a:r>
              <a:rPr kumimoji="0" lang="en-US" altLang="ko-KR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Will Turkey Vote to Give Erdogan Even More Power</a:t>
            </a:r>
            <a:r>
              <a:rPr kumimoji="0" lang="en-US" altLang="ko-KR" sz="1600" b="1" i="1" u="none" strike="noStrike" kern="1200" cap="none" spc="0" normalizeH="0" baseline="0" noProof="0" dirty="0">
                <a:ln>
                  <a:noFill/>
                </a:ln>
                <a:solidFill>
                  <a:srgbClr val="6F98DB"/>
                </a:solidFill>
                <a:effectLst/>
                <a:uLnTx/>
                <a:uFillTx/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?</a:t>
            </a:r>
            <a:r>
              <a:rPr kumimoji="0" lang="en-US" altLang="ko-KR" sz="1600" b="0" i="1" u="none" strike="noStrike" kern="1200" cap="none" spc="0" normalizeH="0" baseline="0" noProof="0" dirty="0">
                <a:ln>
                  <a:noFill/>
                </a:ln>
                <a:solidFill>
                  <a:srgbClr val="6F98DB"/>
                </a:solidFill>
                <a:effectLst/>
                <a:uLnTx/>
                <a:uFillTx/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 </a:t>
            </a:r>
            <a:r>
              <a:rPr kumimoji="0" lang="en-US" altLang="ko-KR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→ Will Turkey Vote to Give Erdogan Even More Power</a:t>
            </a:r>
            <a:r>
              <a:rPr kumimoji="0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로 검색</a:t>
            </a:r>
            <a:endParaRPr kumimoji="0" lang="en-US" altLang="ko-KR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나눔스퀘어라운드 Regular" panose="020B0600000101010101" pitchFamily="50" charset="-127"/>
              <a:ea typeface="나눔스퀘어라운드 Regular" panose="020B0600000101010101" pitchFamily="50" charset="-127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나눔스퀘어라운드 Regular" panose="020B0600000101010101" pitchFamily="50" charset="-127"/>
              <a:ea typeface="나눔스퀘어라운드 Regular" panose="020B0600000101010101" pitchFamily="50" charset="-127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       </a:t>
            </a:r>
            <a:r>
              <a:rPr kumimoji="0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2. Wildcard</a:t>
            </a:r>
            <a:r>
              <a:rPr kumimoji="0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와 </a:t>
            </a:r>
            <a:r>
              <a:rPr kumimoji="0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Truncation</a:t>
            </a:r>
            <a:r>
              <a:rPr kumimoji="0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 동시 사용 금지</a:t>
            </a:r>
            <a:r>
              <a:rPr kumimoji="0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: </a:t>
            </a:r>
            <a:r>
              <a:rPr kumimoji="0" lang="en-US" altLang="ko-KR" sz="16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p</a:t>
            </a:r>
            <a:r>
              <a:rPr kumimoji="0" lang="en-US" altLang="ko-KR" sz="1600" b="1" i="1" u="none" strike="noStrike" kern="1200" cap="none" spc="0" normalizeH="0" baseline="0" noProof="0" dirty="0" err="1">
                <a:ln>
                  <a:noFill/>
                </a:ln>
                <a:solidFill>
                  <a:srgbClr val="6F98DB"/>
                </a:solidFill>
                <a:effectLst/>
                <a:uLnTx/>
                <a:uFillTx/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#</a:t>
            </a:r>
            <a:r>
              <a:rPr kumimoji="0" lang="en-US" altLang="ko-KR" sz="16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ediatric</a:t>
            </a:r>
            <a:r>
              <a:rPr kumimoji="0" lang="en-US" altLang="ko-KR" sz="1600" b="1" i="1" u="none" strike="noStrike" kern="1200" cap="none" spc="0" normalizeH="0" baseline="0" noProof="0" dirty="0">
                <a:ln>
                  <a:noFill/>
                </a:ln>
                <a:solidFill>
                  <a:srgbClr val="6F98DB"/>
                </a:solidFill>
                <a:effectLst/>
                <a:uLnTx/>
                <a:uFillTx/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*</a:t>
            </a:r>
            <a:r>
              <a:rPr kumimoji="0" lang="en-US" altLang="ko-KR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 </a:t>
            </a:r>
            <a:r>
              <a:rPr kumimoji="0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검색</a:t>
            </a:r>
            <a:r>
              <a:rPr kumimoji="0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 </a:t>
            </a:r>
            <a:r>
              <a:rPr kumimoji="0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시 </a:t>
            </a:r>
            <a:r>
              <a:rPr kumimoji="0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P</a:t>
            </a:r>
            <a:r>
              <a:rPr kumimoji="0" lang="en-US" altLang="ko-KR" sz="1600" b="1" i="0" u="none" strike="noStrike" kern="1200" cap="none" spc="0" normalizeH="0" baseline="0" noProof="0" dirty="0">
                <a:ln>
                  <a:noFill/>
                </a:ln>
                <a:solidFill>
                  <a:srgbClr val="6F98DB"/>
                </a:solidFill>
                <a:effectLst/>
                <a:uLnTx/>
                <a:uFillTx/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*</a:t>
            </a:r>
            <a:r>
              <a:rPr kumimoji="0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과 동일함</a:t>
            </a:r>
            <a:r>
              <a:rPr kumimoji="0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.</a:t>
            </a:r>
            <a:endParaRPr kumimoji="0" lang="ko-KR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나눔스퀘어라운드 Regular" panose="020B0600000101010101" pitchFamily="50" charset="-127"/>
              <a:ea typeface="나눔스퀘어라운드 Regular" panose="020B0600000101010101" pitchFamily="50" charset="-127"/>
            </a:endParaRPr>
          </a:p>
        </p:txBody>
      </p:sp>
      <p:graphicFrame>
        <p:nvGraphicFramePr>
          <p:cNvPr id="2" name="표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2522571"/>
              </p:ext>
            </p:extLst>
          </p:nvPr>
        </p:nvGraphicFramePr>
        <p:xfrm>
          <a:off x="176553" y="1254552"/>
          <a:ext cx="11747717" cy="29059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5632">
                  <a:extLst>
                    <a:ext uri="{9D8B030D-6E8A-4147-A177-3AD203B41FA5}">
                      <a16:colId xmlns:a16="http://schemas.microsoft.com/office/drawing/2014/main" xmlns="" val="1593127866"/>
                    </a:ext>
                  </a:extLst>
                </a:gridCol>
                <a:gridCol w="727703">
                  <a:extLst>
                    <a:ext uri="{9D8B030D-6E8A-4147-A177-3AD203B41FA5}">
                      <a16:colId xmlns:a16="http://schemas.microsoft.com/office/drawing/2014/main" xmlns="" val="2736154626"/>
                    </a:ext>
                  </a:extLst>
                </a:gridCol>
                <a:gridCol w="4427616">
                  <a:extLst>
                    <a:ext uri="{9D8B030D-6E8A-4147-A177-3AD203B41FA5}">
                      <a16:colId xmlns:a16="http://schemas.microsoft.com/office/drawing/2014/main" xmlns="" val="2754056573"/>
                    </a:ext>
                  </a:extLst>
                </a:gridCol>
                <a:gridCol w="4846766">
                  <a:extLst>
                    <a:ext uri="{9D8B030D-6E8A-4147-A177-3AD203B41FA5}">
                      <a16:colId xmlns:a16="http://schemas.microsoft.com/office/drawing/2014/main" xmlns="" val="1021266661"/>
                    </a:ext>
                  </a:extLst>
                </a:gridCol>
              </a:tblGrid>
              <a:tr h="124305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Wild</a:t>
                      </a:r>
                      <a:r>
                        <a:rPr lang="en-US" altLang="ko-KR" sz="1600" b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card</a:t>
                      </a:r>
                    </a:p>
                    <a:p>
                      <a:pPr algn="ctr" latinLnBrk="1"/>
                      <a:r>
                        <a:rPr lang="ko-KR" altLang="en-US" sz="1600" b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와일드카드</a:t>
                      </a:r>
                      <a:endParaRPr lang="ko-KR" altLang="en-US" sz="16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나눔스퀘어라운드 Regular" panose="020B0600000101010101" pitchFamily="50" charset="-127"/>
                        <a:ea typeface="나눔스퀘어라운드 Regular" panose="020B0600000101010101" pitchFamily="50" charset="-127"/>
                      </a:endParaRPr>
                    </a:p>
                  </a:txBody>
                  <a:tcPr marL="91445" marR="91445" marT="45753" marB="45753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800" b="1" dirty="0">
                          <a:solidFill>
                            <a:srgbClr val="6F98DB"/>
                          </a:solidFill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  <a:cs typeface="Ebrima" panose="02000000000000000000" pitchFamily="2" charset="0"/>
                        </a:rPr>
                        <a:t>?</a:t>
                      </a:r>
                      <a:endParaRPr lang="ko-KR" altLang="en-US" sz="2800" b="1" dirty="0">
                        <a:solidFill>
                          <a:srgbClr val="6F98DB"/>
                        </a:solidFill>
                        <a:latin typeface="나눔스퀘어라운드 Regular" panose="020B0600000101010101" pitchFamily="50" charset="-127"/>
                        <a:ea typeface="나눔스퀘어라운드 Regular" panose="020B0600000101010101" pitchFamily="50" charset="-127"/>
                        <a:cs typeface="Ebrima" panose="02000000000000000000" pitchFamily="2" charset="0"/>
                      </a:endParaRPr>
                    </a:p>
                  </a:txBody>
                  <a:tcPr marL="91445" marR="91445" marT="45753" marB="45753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6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하나의 문자 대체</a:t>
                      </a:r>
                    </a:p>
                  </a:txBody>
                  <a:tcPr marL="91445" marR="91445" marT="45753" marB="45753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ne</a:t>
                      </a:r>
                      <a:r>
                        <a:rPr lang="en-US" altLang="ko-KR" sz="1600" b="0" i="0" dirty="0" err="1">
                          <a:solidFill>
                            <a:srgbClr val="6F98DB"/>
                          </a:solidFill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?</a:t>
                      </a:r>
                      <a:r>
                        <a:rPr lang="en-US" altLang="ko-KR" sz="1600" b="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t</a:t>
                      </a:r>
                      <a:r>
                        <a:rPr lang="en-US" altLang="ko-KR" sz="16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 </a:t>
                      </a:r>
                      <a:r>
                        <a:rPr lang="ko-KR" altLang="en-US" sz="16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입력 시</a:t>
                      </a:r>
                      <a:r>
                        <a:rPr lang="en-US" altLang="ko-KR" sz="16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, next, neat, nest </a:t>
                      </a:r>
                      <a:r>
                        <a:rPr lang="ko-KR" altLang="en-US" sz="16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등 검색</a:t>
                      </a:r>
                      <a:endParaRPr lang="en-US" altLang="ko-KR" sz="16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나눔스퀘어라운드 Regular" panose="020B0600000101010101" pitchFamily="50" charset="-127"/>
                        <a:ea typeface="나눔스퀘어라운드 Regular" panose="020B0600000101010101" pitchFamily="50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6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단</a:t>
                      </a:r>
                      <a:r>
                        <a:rPr lang="en-US" altLang="ko-KR" sz="16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, net</a:t>
                      </a:r>
                      <a:r>
                        <a:rPr lang="ko-KR" altLang="en-US" sz="16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은 검색하지 않음</a:t>
                      </a:r>
                      <a:endParaRPr lang="en-US" altLang="ko-KR" sz="16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나눔스퀘어라운드 Regular" panose="020B0600000101010101" pitchFamily="50" charset="-127"/>
                        <a:ea typeface="나눔스퀘어라운드 Regular" panose="020B0600000101010101" pitchFamily="50" charset="-127"/>
                      </a:endParaRPr>
                    </a:p>
                  </a:txBody>
                  <a:tcPr marL="91445" marR="91445" marT="45753" marB="45753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2913967"/>
                  </a:ext>
                </a:extLst>
              </a:tr>
              <a:tr h="83145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Wildcard</a:t>
                      </a:r>
                    </a:p>
                    <a:p>
                      <a:pPr algn="ctr" latinLnBrk="1"/>
                      <a:r>
                        <a:rPr lang="ko-KR" altLang="en-US" sz="1600" b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와일드카드</a:t>
                      </a:r>
                      <a:endParaRPr lang="ko-KR" altLang="en-US" sz="16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나눔스퀘어라운드 Regular" panose="020B0600000101010101" pitchFamily="50" charset="-127"/>
                        <a:ea typeface="나눔스퀘어라운드 Regular" panose="020B0600000101010101" pitchFamily="50" charset="-127"/>
                      </a:endParaRPr>
                    </a:p>
                  </a:txBody>
                  <a:tcPr marL="91445" marR="91445" marT="45753" marB="45753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800" b="1" dirty="0">
                          <a:solidFill>
                            <a:srgbClr val="6F98DB"/>
                          </a:solidFill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  <a:cs typeface="Ebrima" panose="02000000000000000000" pitchFamily="2" charset="0"/>
                        </a:rPr>
                        <a:t>#</a:t>
                      </a:r>
                      <a:endParaRPr lang="ko-KR" altLang="en-US" sz="2800" b="1" dirty="0">
                        <a:solidFill>
                          <a:srgbClr val="6F98DB"/>
                        </a:solidFill>
                        <a:latin typeface="나눔스퀘어라운드 Regular" panose="020B0600000101010101" pitchFamily="50" charset="-127"/>
                        <a:ea typeface="나눔스퀘어라운드 Regular" panose="020B0600000101010101" pitchFamily="50" charset="-127"/>
                        <a:cs typeface="Ebrima" panose="02000000000000000000" pitchFamily="2" charset="0"/>
                      </a:endParaRPr>
                    </a:p>
                  </a:txBody>
                  <a:tcPr marL="91445" marR="91445" marT="45753" marB="45753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6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철자법이 다른 단어에 대한 검색 수행</a:t>
                      </a:r>
                    </a:p>
                  </a:txBody>
                  <a:tcPr marL="91445" marR="91445" marT="45753" marB="45753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b="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colo</a:t>
                      </a:r>
                      <a:r>
                        <a:rPr lang="en-US" altLang="ko-KR" sz="1600" b="0" i="0" dirty="0" err="1">
                          <a:solidFill>
                            <a:srgbClr val="6F98DB"/>
                          </a:solidFill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#</a:t>
                      </a:r>
                      <a:r>
                        <a:rPr lang="en-US" altLang="ko-KR" sz="1600" b="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r</a:t>
                      </a:r>
                      <a:r>
                        <a:rPr lang="en-US" altLang="ko-KR" sz="16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 </a:t>
                      </a:r>
                      <a:r>
                        <a:rPr lang="ko-KR" altLang="en-US" sz="1600" b="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입력시</a:t>
                      </a:r>
                      <a:r>
                        <a:rPr lang="en-US" altLang="ko-KR" sz="16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, color, </a:t>
                      </a:r>
                      <a:r>
                        <a:rPr lang="en-US" altLang="ko-KR" sz="1600" b="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colour</a:t>
                      </a:r>
                      <a:r>
                        <a:rPr lang="en-US" altLang="ko-KR" sz="16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 </a:t>
                      </a:r>
                      <a:r>
                        <a:rPr lang="ko-KR" altLang="en-US" sz="16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검색</a:t>
                      </a:r>
                    </a:p>
                  </a:txBody>
                  <a:tcPr marL="91445" marR="91445" marT="45753" marB="45753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47673826"/>
                  </a:ext>
                </a:extLst>
              </a:tr>
              <a:tr h="83145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Truncation</a:t>
                      </a:r>
                    </a:p>
                    <a:p>
                      <a:pPr algn="ctr" latinLnBrk="1"/>
                      <a:r>
                        <a:rPr lang="ko-KR" altLang="en-US" sz="16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절단 검색</a:t>
                      </a:r>
                    </a:p>
                  </a:txBody>
                  <a:tcPr marL="91445" marR="91445" marT="45753" marB="45753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800" b="1" dirty="0">
                          <a:solidFill>
                            <a:srgbClr val="6F98DB"/>
                          </a:solidFill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  <a:cs typeface="Ebrima" panose="02000000000000000000" pitchFamily="2" charset="0"/>
                        </a:rPr>
                        <a:t>*</a:t>
                      </a:r>
                      <a:endParaRPr lang="ko-KR" altLang="en-US" sz="2800" b="1" dirty="0">
                        <a:solidFill>
                          <a:srgbClr val="6F98DB"/>
                        </a:solidFill>
                        <a:latin typeface="나눔스퀘어라운드 Regular" panose="020B0600000101010101" pitchFamily="50" charset="-127"/>
                        <a:ea typeface="나눔스퀘어라운드 Regular" panose="020B0600000101010101" pitchFamily="50" charset="-127"/>
                        <a:cs typeface="Ebrima" panose="02000000000000000000" pitchFamily="2" charset="0"/>
                      </a:endParaRPr>
                    </a:p>
                  </a:txBody>
                  <a:tcPr marL="91445" marR="91445" marT="45753" marB="45753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6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여러 문자 대체</a:t>
                      </a:r>
                    </a:p>
                  </a:txBody>
                  <a:tcPr marL="91445" marR="91445" marT="45753" marB="45753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b="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Academ</a:t>
                      </a:r>
                      <a:r>
                        <a:rPr lang="en-US" altLang="ko-KR" sz="1600" b="0" i="0" dirty="0">
                          <a:solidFill>
                            <a:srgbClr val="6F98DB"/>
                          </a:solidFill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*</a:t>
                      </a:r>
                      <a:r>
                        <a:rPr lang="en-US" altLang="ko-KR" sz="1600" b="0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 </a:t>
                      </a:r>
                      <a:r>
                        <a:rPr lang="ko-KR" altLang="en-US" sz="16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입력 시</a:t>
                      </a:r>
                      <a:r>
                        <a:rPr lang="en-US" altLang="ko-KR" sz="16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, Academic, Academy </a:t>
                      </a:r>
                      <a:r>
                        <a:rPr lang="ko-KR" altLang="en-US" sz="16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등 검색</a:t>
                      </a:r>
                      <a:r>
                        <a:rPr lang="en-US" altLang="ko-KR" sz="16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 </a:t>
                      </a:r>
                      <a:endParaRPr lang="ko-KR" altLang="en-US" sz="16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나눔스퀘어라운드 Regular" panose="020B0600000101010101" pitchFamily="50" charset="-127"/>
                        <a:ea typeface="나눔스퀘어라운드 Regular" panose="020B0600000101010101" pitchFamily="50" charset="-127"/>
                      </a:endParaRPr>
                    </a:p>
                  </a:txBody>
                  <a:tcPr marL="91445" marR="91445" marT="45753" marB="45753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55909722"/>
                  </a:ext>
                </a:extLst>
              </a:tr>
            </a:tbl>
          </a:graphicData>
        </a:graphic>
      </p:graphicFrame>
      <p:sp>
        <p:nvSpPr>
          <p:cNvPr id="10" name="Rectangle 12">
            <a:extLst>
              <a:ext uri="{FF2B5EF4-FFF2-40B4-BE49-F238E27FC236}">
                <a16:creationId xmlns:a16="http://schemas.microsoft.com/office/drawing/2014/main" xmlns="" id="{9CBE2AA3-55DA-4A1E-9D29-47AFD97049A4}"/>
              </a:ext>
            </a:extLst>
          </p:cNvPr>
          <p:cNvSpPr/>
          <p:nvPr/>
        </p:nvSpPr>
        <p:spPr>
          <a:xfrm>
            <a:off x="0" y="0"/>
            <a:ext cx="12191999" cy="44577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kern="0" dirty="0">
              <a:solidFill>
                <a:sysClr val="windowText" lastClr="000000"/>
              </a:solidFill>
              <a:latin typeface="나눔스퀘어라운드 Regular" panose="020B0600000101010101" pitchFamily="50" charset="-127"/>
              <a:ea typeface="나눔스퀘어라운드 Regular" panose="020B0600000101010101" pitchFamily="50" charset="-127"/>
            </a:endParaRPr>
          </a:p>
        </p:txBody>
      </p:sp>
      <p:sp>
        <p:nvSpPr>
          <p:cNvPr id="11" name="제목 1">
            <a:extLst>
              <a:ext uri="{FF2B5EF4-FFF2-40B4-BE49-F238E27FC236}">
                <a16:creationId xmlns:a16="http://schemas.microsoft.com/office/drawing/2014/main" xmlns="" id="{60D44608-5B77-4205-BC36-402A37A75930}"/>
              </a:ext>
            </a:extLst>
          </p:cNvPr>
          <p:cNvSpPr txBox="1">
            <a:spLocks/>
          </p:cNvSpPr>
          <p:nvPr/>
        </p:nvSpPr>
        <p:spPr>
          <a:xfrm>
            <a:off x="177064" y="45720"/>
            <a:ext cx="10515600" cy="29728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sz="32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1800" b="1" dirty="0">
                <a:solidFill>
                  <a:schemeClr val="bg1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기타 검색 연산자</a:t>
            </a:r>
            <a:endParaRPr lang="en-US" altLang="ko-KR" sz="1800" b="1" dirty="0">
              <a:solidFill>
                <a:schemeClr val="bg1"/>
              </a:solidFill>
              <a:latin typeface="나눔스퀘어라운드 Regular" panose="020B0600000101010101" pitchFamily="50" charset="-127"/>
              <a:ea typeface="나눔스퀘어라운드 Regular" panose="020B0600000101010101" pitchFamily="50" charset="-127"/>
            </a:endParaRP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xmlns="" id="{7FF877D0-C374-4A81-8611-A19665B16305}"/>
              </a:ext>
            </a:extLst>
          </p:cNvPr>
          <p:cNvSpPr/>
          <p:nvPr/>
        </p:nvSpPr>
        <p:spPr>
          <a:xfrm>
            <a:off x="176553" y="616361"/>
            <a:ext cx="2375650" cy="4261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1600" dirty="0">
                <a:solidFill>
                  <a:schemeClr val="bg1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Arial" panose="020B0604020202020204" pitchFamily="34" charset="0"/>
              </a:rPr>
              <a:t>Wild Card &amp; Truncation</a:t>
            </a:r>
            <a:endParaRPr lang="ko-KR" altLang="en-US" sz="1600" dirty="0">
              <a:solidFill>
                <a:schemeClr val="bg1"/>
              </a:solidFill>
              <a:latin typeface="나눔스퀘어라운드 Regular" panose="020B0600000101010101" pitchFamily="50" charset="-127"/>
              <a:ea typeface="나눔스퀘어라운드 Regular" panose="020B0600000101010101" pitchFamily="50" charset="-12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1766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53" name="직사각형 3"/>
          <p:cNvSpPr>
            <a:spLocks noChangeArrowheads="1"/>
          </p:cNvSpPr>
          <p:nvPr/>
        </p:nvSpPr>
        <p:spPr bwMode="auto">
          <a:xfrm>
            <a:off x="501042" y="1456202"/>
            <a:ext cx="3699111" cy="4442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marL="0" lvl="1">
              <a:lnSpc>
                <a:spcPct val="150000"/>
              </a:lnSpc>
              <a:spcBef>
                <a:spcPts val="600"/>
              </a:spcBef>
              <a:buNone/>
              <a:defRPr/>
            </a:pP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•</a:t>
            </a:r>
            <a:r>
              <a: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   </a:t>
            </a:r>
            <a:r>
              <a: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페이지당 </a:t>
            </a:r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50</a:t>
            </a:r>
            <a:r>
              <a:rPr lang="ko-KR" altLang="en-US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건</a:t>
            </a:r>
            <a:r>
              <a:rPr lang="ko-KR" alt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씩</a:t>
            </a:r>
            <a:r>
              <a: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 출력 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(</a:t>
            </a:r>
            <a:r>
              <a: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조정 가능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)</a:t>
            </a:r>
          </a:p>
          <a:p>
            <a:pPr marL="0" lvl="1">
              <a:lnSpc>
                <a:spcPct val="150000"/>
              </a:lnSpc>
              <a:spcBef>
                <a:spcPts val="600"/>
              </a:spcBef>
              <a:buNone/>
              <a:defRPr/>
            </a:pP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•   </a:t>
            </a:r>
            <a:r>
              <a: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검색 결과 재정렬</a:t>
            </a:r>
            <a:endParaRPr lang="en-US" altLang="ko-KR" sz="1600" b="1" dirty="0">
              <a:solidFill>
                <a:schemeClr val="tx1">
                  <a:lumMod val="75000"/>
                  <a:lumOff val="25000"/>
                </a:schemeClr>
              </a:solidFill>
              <a:latin typeface="나눔스퀘어라운드 Regular" panose="020B0600000101010101" pitchFamily="50" charset="-127"/>
              <a:ea typeface="나눔스퀘어라운드 Regular" panose="020B0600000101010101" pitchFamily="50" charset="-127"/>
            </a:endParaRPr>
          </a:p>
          <a:p>
            <a:pPr marL="0" lvl="1">
              <a:lnSpc>
                <a:spcPct val="150000"/>
              </a:lnSpc>
              <a:spcBef>
                <a:spcPts val="600"/>
              </a:spcBef>
              <a:buNone/>
              <a:defRPr/>
            </a:pPr>
            <a:endParaRPr lang="en-US" altLang="ko-KR" sz="1600" dirty="0">
              <a:solidFill>
                <a:schemeClr val="tx1">
                  <a:lumMod val="75000"/>
                  <a:lumOff val="25000"/>
                </a:schemeClr>
              </a:solidFill>
              <a:latin typeface="나눔스퀘어라운드 Regular" panose="020B0600000101010101" pitchFamily="50" charset="-127"/>
              <a:ea typeface="나눔스퀘어라운드 Regular" panose="020B0600000101010101" pitchFamily="50" charset="-127"/>
            </a:endParaRPr>
          </a:p>
          <a:p>
            <a:pPr marL="0" lvl="1">
              <a:lnSpc>
                <a:spcPct val="150000"/>
              </a:lnSpc>
              <a:spcBef>
                <a:spcPts val="600"/>
              </a:spcBef>
              <a:buNone/>
              <a:defRPr/>
            </a:pPr>
            <a:endParaRPr lang="en-US" altLang="ko-KR" sz="1600" dirty="0">
              <a:solidFill>
                <a:schemeClr val="tx1">
                  <a:lumMod val="75000"/>
                  <a:lumOff val="25000"/>
                </a:schemeClr>
              </a:solidFill>
              <a:latin typeface="나눔스퀘어라운드 Regular" panose="020B0600000101010101" pitchFamily="50" charset="-127"/>
              <a:ea typeface="나눔스퀘어라운드 Regular" panose="020B0600000101010101" pitchFamily="50" charset="-127"/>
            </a:endParaRPr>
          </a:p>
          <a:p>
            <a:pPr marL="0" lvl="1">
              <a:lnSpc>
                <a:spcPct val="150000"/>
              </a:lnSpc>
              <a:spcBef>
                <a:spcPts val="600"/>
              </a:spcBef>
              <a:buNone/>
              <a:defRPr/>
            </a:pPr>
            <a:endParaRPr lang="en-US" altLang="ko-KR" sz="1600" dirty="0">
              <a:solidFill>
                <a:schemeClr val="tx1">
                  <a:lumMod val="75000"/>
                  <a:lumOff val="25000"/>
                </a:schemeClr>
              </a:solidFill>
              <a:latin typeface="나눔스퀘어라운드 Regular" panose="020B0600000101010101" pitchFamily="50" charset="-127"/>
              <a:ea typeface="나눔스퀘어라운드 Regular" panose="020B0600000101010101" pitchFamily="50" charset="-127"/>
            </a:endParaRPr>
          </a:p>
          <a:p>
            <a:pPr marL="0" lvl="1">
              <a:lnSpc>
                <a:spcPct val="150000"/>
              </a:lnSpc>
              <a:spcBef>
                <a:spcPts val="600"/>
              </a:spcBef>
              <a:buNone/>
              <a:defRPr/>
            </a:pPr>
            <a:endParaRPr lang="en-US" altLang="ko-KR" sz="1600" dirty="0">
              <a:solidFill>
                <a:schemeClr val="tx1">
                  <a:lumMod val="75000"/>
                  <a:lumOff val="25000"/>
                </a:schemeClr>
              </a:solidFill>
              <a:latin typeface="나눔스퀘어라운드 Regular" panose="020B0600000101010101" pitchFamily="50" charset="-127"/>
              <a:ea typeface="나눔스퀘어라운드 Regular" panose="020B0600000101010101" pitchFamily="50" charset="-127"/>
            </a:endParaRPr>
          </a:p>
          <a:p>
            <a:pPr marL="0" lvl="1">
              <a:lnSpc>
                <a:spcPct val="150000"/>
              </a:lnSpc>
              <a:spcBef>
                <a:spcPts val="600"/>
              </a:spcBef>
              <a:buNone/>
              <a:defRPr/>
            </a:pP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•   </a:t>
            </a:r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eBook </a:t>
            </a:r>
            <a:r>
              <a: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상세 정보 가기</a:t>
            </a:r>
            <a:endParaRPr lang="en-US" altLang="ko-KR" sz="1600" b="1" dirty="0">
              <a:solidFill>
                <a:schemeClr val="tx1">
                  <a:lumMod val="75000"/>
                  <a:lumOff val="25000"/>
                </a:schemeClr>
              </a:solidFill>
              <a:latin typeface="나눔스퀘어라운드 Regular" panose="020B0600000101010101" pitchFamily="50" charset="-127"/>
              <a:ea typeface="나눔스퀘어라운드 Regular" panose="020B0600000101010101" pitchFamily="50" charset="-127"/>
            </a:endParaRPr>
          </a:p>
          <a:p>
            <a:pPr marL="0" lvl="1">
              <a:lnSpc>
                <a:spcPct val="150000"/>
              </a:lnSpc>
              <a:spcBef>
                <a:spcPts val="600"/>
              </a:spcBef>
              <a:buNone/>
              <a:defRPr/>
            </a:pPr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   </a:t>
            </a:r>
            <a:r>
              <a:rPr lang="en-US" altLang="ko-KR" sz="16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→ </a:t>
            </a:r>
            <a:r>
              <a: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서명 클릭</a:t>
            </a:r>
            <a:endParaRPr lang="en-US" altLang="ko-KR" sz="1600" b="1" dirty="0">
              <a:solidFill>
                <a:schemeClr val="tx1">
                  <a:lumMod val="75000"/>
                  <a:lumOff val="25000"/>
                </a:schemeClr>
              </a:solidFill>
              <a:latin typeface="나눔스퀘어라운드 Regular" panose="020B0600000101010101" pitchFamily="50" charset="-127"/>
              <a:ea typeface="나눔스퀘어라운드 Regular" panose="020B0600000101010101" pitchFamily="50" charset="-127"/>
            </a:endParaRPr>
          </a:p>
          <a:p>
            <a:pPr marL="0" lvl="1">
              <a:lnSpc>
                <a:spcPct val="150000"/>
              </a:lnSpc>
              <a:spcBef>
                <a:spcPts val="600"/>
              </a:spcBef>
              <a:buNone/>
              <a:defRPr/>
            </a:pP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•   </a:t>
            </a:r>
            <a:r>
              <a: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제공 원문 바로가기</a:t>
            </a:r>
            <a:endParaRPr lang="en-US" altLang="ko-KR" sz="1600" b="1" dirty="0">
              <a:solidFill>
                <a:schemeClr val="tx1">
                  <a:lumMod val="75000"/>
                  <a:lumOff val="25000"/>
                </a:schemeClr>
              </a:solidFill>
              <a:latin typeface="나눔스퀘어라운드 Regular" panose="020B0600000101010101" pitchFamily="50" charset="-127"/>
              <a:ea typeface="나눔스퀘어라운드 Regular" panose="020B0600000101010101" pitchFamily="50" charset="-127"/>
            </a:endParaRPr>
          </a:p>
          <a:p>
            <a:pPr marL="0" lvl="1">
              <a:lnSpc>
                <a:spcPct val="150000"/>
              </a:lnSpc>
              <a:spcBef>
                <a:spcPts val="600"/>
              </a:spcBef>
              <a:buNone/>
              <a:defRPr/>
            </a:pPr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   </a:t>
            </a:r>
            <a:endParaRPr lang="en-US" altLang="ko-KR" sz="1600" dirty="0">
              <a:solidFill>
                <a:schemeClr val="tx1">
                  <a:lumMod val="75000"/>
                  <a:lumOff val="25000"/>
                </a:schemeClr>
              </a:solidFill>
              <a:latin typeface="나눔스퀘어라운드 Regular" panose="020B0600000101010101" pitchFamily="50" charset="-127"/>
              <a:ea typeface="나눔스퀘어라운드 Regular" panose="020B0600000101010101" pitchFamily="50" charset="-127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496" y="2336065"/>
            <a:ext cx="1494212" cy="1526758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4" name="직사각형 3"/>
          <p:cNvSpPr/>
          <p:nvPr/>
        </p:nvSpPr>
        <p:spPr>
          <a:xfrm>
            <a:off x="121970" y="557638"/>
            <a:ext cx="1908000" cy="461665"/>
          </a:xfrm>
          <a:prstGeom prst="rect">
            <a:avLst/>
          </a:prstGeom>
          <a:solidFill>
            <a:srgbClr val="6F98DB"/>
          </a:solidFill>
        </p:spPr>
        <p:txBody>
          <a:bodyPr wrap="square" anchor="ctr">
            <a:spAutoFit/>
          </a:bodyPr>
          <a:lstStyle/>
          <a:p>
            <a:pPr algn="ctr">
              <a:lnSpc>
                <a:spcPct val="150000"/>
              </a:lnSpc>
            </a:pPr>
            <a:endParaRPr lang="ko-KR" altLang="en-US" sz="1600" dirty="0">
              <a:solidFill>
                <a:schemeClr val="bg1"/>
              </a:solidFill>
              <a:latin typeface="나눔스퀘어라운드 Regular" panose="020B0600000101010101" pitchFamily="50" charset="-127"/>
              <a:ea typeface="나눔스퀘어라운드 Regular" panose="020B0600000101010101" pitchFamily="50" charset="-127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07986" y="2346975"/>
            <a:ext cx="12387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dirty="0">
                <a:solidFill>
                  <a:schemeClr val="bg1">
                    <a:lumMod val="6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최신 순 정렬</a:t>
            </a:r>
          </a:p>
        </p:txBody>
      </p:sp>
      <p:cxnSp>
        <p:nvCxnSpPr>
          <p:cNvPr id="11" name="직선 화살표 연결선 10"/>
          <p:cNvCxnSpPr/>
          <p:nvPr/>
        </p:nvCxnSpPr>
        <p:spPr>
          <a:xfrm>
            <a:off x="2372180" y="2483177"/>
            <a:ext cx="308240" cy="0"/>
          </a:xfrm>
          <a:prstGeom prst="straightConnector1">
            <a:avLst/>
          </a:prstGeom>
          <a:ln w="12700" cap="rnd">
            <a:solidFill>
              <a:schemeClr val="bg1">
                <a:lumMod val="75000"/>
              </a:schemeClr>
            </a:solidFill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90"/>
          <p:cNvSpPr txBox="1"/>
          <p:nvPr/>
        </p:nvSpPr>
        <p:spPr>
          <a:xfrm>
            <a:off x="2707986" y="2676629"/>
            <a:ext cx="12387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dirty="0">
                <a:solidFill>
                  <a:schemeClr val="bg1">
                    <a:lumMod val="6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오래된 순 정렬</a:t>
            </a:r>
          </a:p>
        </p:txBody>
      </p:sp>
      <p:cxnSp>
        <p:nvCxnSpPr>
          <p:cNvPr id="92" name="직선 화살표 연결선 91"/>
          <p:cNvCxnSpPr/>
          <p:nvPr/>
        </p:nvCxnSpPr>
        <p:spPr>
          <a:xfrm>
            <a:off x="2372180" y="2812831"/>
            <a:ext cx="308240" cy="0"/>
          </a:xfrm>
          <a:prstGeom prst="straightConnector1">
            <a:avLst/>
          </a:prstGeom>
          <a:ln w="12700" cap="rnd">
            <a:solidFill>
              <a:schemeClr val="bg1">
                <a:lumMod val="75000"/>
              </a:schemeClr>
            </a:solidFill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직선 화살표 연결선 92"/>
          <p:cNvCxnSpPr/>
          <p:nvPr/>
        </p:nvCxnSpPr>
        <p:spPr>
          <a:xfrm>
            <a:off x="2372180" y="3102391"/>
            <a:ext cx="308240" cy="0"/>
          </a:xfrm>
          <a:prstGeom prst="straightConnector1">
            <a:avLst/>
          </a:prstGeom>
          <a:ln w="12700" cap="rnd">
            <a:solidFill>
              <a:schemeClr val="bg1">
                <a:lumMod val="75000"/>
              </a:schemeClr>
            </a:solidFill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TextBox 94"/>
          <p:cNvSpPr txBox="1"/>
          <p:nvPr/>
        </p:nvSpPr>
        <p:spPr>
          <a:xfrm>
            <a:off x="2707986" y="2998988"/>
            <a:ext cx="12387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dirty="0">
                <a:solidFill>
                  <a:schemeClr val="bg1">
                    <a:lumMod val="6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출판물 알파벳 순 정렬</a:t>
            </a:r>
          </a:p>
        </p:txBody>
      </p:sp>
      <p:sp>
        <p:nvSpPr>
          <p:cNvPr id="50" name="Rectangle 12">
            <a:extLst>
              <a:ext uri="{FF2B5EF4-FFF2-40B4-BE49-F238E27FC236}">
                <a16:creationId xmlns:a16="http://schemas.microsoft.com/office/drawing/2014/main" xmlns="" id="{80D46BCD-74CD-4D4B-854F-C5D35F198E90}"/>
              </a:ext>
            </a:extLst>
          </p:cNvPr>
          <p:cNvSpPr/>
          <p:nvPr/>
        </p:nvSpPr>
        <p:spPr>
          <a:xfrm>
            <a:off x="0" y="0"/>
            <a:ext cx="12191999" cy="44577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kern="0" dirty="0">
              <a:solidFill>
                <a:sysClr val="windowText" lastClr="000000"/>
              </a:solidFill>
              <a:latin typeface="나눔스퀘어라운드 Regular" panose="020B0600000101010101" pitchFamily="50" charset="-127"/>
              <a:ea typeface="나눔스퀘어라운드 Regular" panose="020B0600000101010101" pitchFamily="50" charset="-127"/>
            </a:endParaRPr>
          </a:p>
        </p:txBody>
      </p:sp>
      <p:sp>
        <p:nvSpPr>
          <p:cNvPr id="51" name="제목 1">
            <a:extLst>
              <a:ext uri="{FF2B5EF4-FFF2-40B4-BE49-F238E27FC236}">
                <a16:creationId xmlns:a16="http://schemas.microsoft.com/office/drawing/2014/main" xmlns="" id="{29CFF7A7-BEF8-4481-9E8C-A68C7A2052D2}"/>
              </a:ext>
            </a:extLst>
          </p:cNvPr>
          <p:cNvSpPr txBox="1">
            <a:spLocks/>
          </p:cNvSpPr>
          <p:nvPr/>
        </p:nvSpPr>
        <p:spPr>
          <a:xfrm>
            <a:off x="177064" y="45720"/>
            <a:ext cx="10515600" cy="29728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sz="32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1800" b="1" dirty="0">
                <a:solidFill>
                  <a:schemeClr val="bg1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검색 결과 </a:t>
            </a:r>
            <a:r>
              <a:rPr lang="en-US" altLang="ko-KR" sz="1800" b="1" dirty="0">
                <a:solidFill>
                  <a:schemeClr val="bg1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– </a:t>
            </a:r>
            <a:r>
              <a:rPr lang="ko-KR" altLang="en-US" sz="1800" b="1" dirty="0">
                <a:solidFill>
                  <a:schemeClr val="bg1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결과 정보 확인하기</a:t>
            </a:r>
            <a:endParaRPr lang="en-US" altLang="ko-KR" sz="1800" b="1" dirty="0">
              <a:solidFill>
                <a:schemeClr val="bg1"/>
              </a:solidFill>
              <a:latin typeface="나눔스퀘어라운드 Regular" panose="020B0600000101010101" pitchFamily="50" charset="-127"/>
              <a:ea typeface="나눔스퀘어라운드 Regular" panose="020B0600000101010101" pitchFamily="50" charset="-127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3121C687-8914-46C8-AA80-6C07585A46E0}"/>
              </a:ext>
            </a:extLst>
          </p:cNvPr>
          <p:cNvSpPr txBox="1"/>
          <p:nvPr/>
        </p:nvSpPr>
        <p:spPr>
          <a:xfrm>
            <a:off x="6958724" y="68564"/>
            <a:ext cx="52332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</a:pPr>
            <a:r>
              <a:rPr lang="ko-KR" altLang="en-US" sz="1400" b="1" dirty="0" err="1">
                <a:solidFill>
                  <a:schemeClr val="bg1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Arial" panose="020B0604020202020204" pitchFamily="34" charset="0"/>
              </a:rPr>
              <a:t>관련도순</a:t>
            </a:r>
            <a:r>
              <a:rPr lang="ko-KR" altLang="en-US" sz="1400" dirty="0">
                <a:solidFill>
                  <a:schemeClr val="bg1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Arial" panose="020B0604020202020204" pitchFamily="34" charset="0"/>
              </a:rPr>
              <a:t> 기본 출력</a:t>
            </a:r>
            <a:r>
              <a:rPr lang="en-US" altLang="ko-KR" sz="1400" dirty="0">
                <a:solidFill>
                  <a:schemeClr val="bg1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Arial" panose="020B0604020202020204" pitchFamily="34" charset="0"/>
              </a:rPr>
              <a:t>, </a:t>
            </a:r>
            <a:r>
              <a:rPr lang="ko-KR" altLang="en-US" sz="1400" dirty="0">
                <a:solidFill>
                  <a:schemeClr val="bg1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Arial" panose="020B0604020202020204" pitchFamily="34" charset="0"/>
              </a:rPr>
              <a:t>최근</a:t>
            </a:r>
            <a:r>
              <a:rPr lang="en-US" altLang="ko-KR" sz="1400" dirty="0">
                <a:solidFill>
                  <a:schemeClr val="bg1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Arial" panose="020B0604020202020204" pitchFamily="34" charset="0"/>
              </a:rPr>
              <a:t>/</a:t>
            </a:r>
            <a:r>
              <a:rPr lang="ko-KR" altLang="en-US" sz="1400" dirty="0">
                <a:solidFill>
                  <a:schemeClr val="bg1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Arial" panose="020B0604020202020204" pitchFamily="34" charset="0"/>
              </a:rPr>
              <a:t>오래된 일자</a:t>
            </a:r>
            <a:r>
              <a:rPr lang="en-US" altLang="ko-KR" sz="1400" dirty="0">
                <a:solidFill>
                  <a:schemeClr val="bg1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Arial" panose="020B0604020202020204" pitchFamily="34" charset="0"/>
              </a:rPr>
              <a:t>/</a:t>
            </a:r>
            <a:r>
              <a:rPr lang="ko-KR" altLang="en-US" sz="1400" dirty="0">
                <a:solidFill>
                  <a:schemeClr val="bg1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Arial" panose="020B0604020202020204" pitchFamily="34" charset="0"/>
              </a:rPr>
              <a:t>출판물</a:t>
            </a:r>
            <a:r>
              <a:rPr lang="en-US" altLang="ko-KR" sz="1400" dirty="0">
                <a:solidFill>
                  <a:schemeClr val="bg1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Arial" panose="020B0604020202020204" pitchFamily="34" charset="0"/>
              </a:rPr>
              <a:t> </a:t>
            </a:r>
            <a:r>
              <a:rPr lang="ko-KR" altLang="en-US" sz="1400" dirty="0">
                <a:solidFill>
                  <a:schemeClr val="bg1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Arial" panose="020B0604020202020204" pitchFamily="34" charset="0"/>
              </a:rPr>
              <a:t>순 등으로 재정렬 가능</a:t>
            </a:r>
            <a:endParaRPr lang="en-US" altLang="ko-KR" sz="1400" dirty="0">
              <a:solidFill>
                <a:schemeClr val="bg1"/>
              </a:solidFill>
              <a:latin typeface="나눔스퀘어라운드 Regular" panose="020B0600000101010101" pitchFamily="50" charset="-127"/>
              <a:ea typeface="나눔스퀘어라운드 Regular" panose="020B0600000101010101" pitchFamily="50" charset="-127"/>
              <a:cs typeface="Arial" panose="020B0604020202020204" pitchFamily="34" charset="0"/>
            </a:endParaRP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xmlns="" id="{C54E0686-37E9-4F03-8213-0F21ED637DDD}"/>
              </a:ext>
            </a:extLst>
          </p:cNvPr>
          <p:cNvSpPr/>
          <p:nvPr/>
        </p:nvSpPr>
        <p:spPr>
          <a:xfrm>
            <a:off x="193242" y="526186"/>
            <a:ext cx="17748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1600" dirty="0">
                <a:solidFill>
                  <a:schemeClr val="bg1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Arial" panose="020B0604020202020204" pitchFamily="34" charset="0"/>
              </a:rPr>
              <a:t>결과화면 용어 정리</a:t>
            </a:r>
          </a:p>
        </p:txBody>
      </p:sp>
      <p:grpSp>
        <p:nvGrpSpPr>
          <p:cNvPr id="101" name="그룹 37">
            <a:extLst>
              <a:ext uri="{FF2B5EF4-FFF2-40B4-BE49-F238E27FC236}">
                <a16:creationId xmlns:a16="http://schemas.microsoft.com/office/drawing/2014/main" xmlns="" id="{45BF4291-8B96-4F6E-99A2-D0C0284B2598}"/>
              </a:ext>
            </a:extLst>
          </p:cNvPr>
          <p:cNvGrpSpPr>
            <a:grpSpLocks/>
          </p:cNvGrpSpPr>
          <p:nvPr/>
        </p:nvGrpSpPr>
        <p:grpSpPr bwMode="auto">
          <a:xfrm>
            <a:off x="446758" y="1548088"/>
            <a:ext cx="312738" cy="307975"/>
            <a:chOff x="4219577" y="1065362"/>
            <a:chExt cx="312945" cy="307777"/>
          </a:xfrm>
        </p:grpSpPr>
        <p:sp>
          <p:nvSpPr>
            <p:cNvPr id="102" name="타원 101">
              <a:extLst>
                <a:ext uri="{FF2B5EF4-FFF2-40B4-BE49-F238E27FC236}">
                  <a16:creationId xmlns:a16="http://schemas.microsoft.com/office/drawing/2014/main" xmlns="" id="{7FBF2248-0F3A-4818-ACB0-3128A7711CE2}"/>
                </a:ext>
              </a:extLst>
            </p:cNvPr>
            <p:cNvSpPr/>
            <p:nvPr/>
          </p:nvSpPr>
          <p:spPr>
            <a:xfrm>
              <a:off x="4251666" y="1078688"/>
              <a:ext cx="250991" cy="252251"/>
            </a:xfrm>
            <a:prstGeom prst="ellipse">
              <a:avLst/>
            </a:prstGeom>
            <a:solidFill>
              <a:srgbClr val="6F98DB"/>
            </a:solidFill>
            <a:ln>
              <a:solidFill>
                <a:srgbClr val="6F98D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endParaRPr>
            </a:p>
          </p:txBody>
        </p: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xmlns="" id="{25C134A5-0C7E-441B-A455-1A4972CADA1F}"/>
                </a:ext>
              </a:extLst>
            </p:cNvPr>
            <p:cNvSpPr txBox="1"/>
            <p:nvPr/>
          </p:nvSpPr>
          <p:spPr>
            <a:xfrm>
              <a:off x="4219577" y="1065362"/>
              <a:ext cx="312945" cy="30777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altLang="ko-KR" sz="1400" b="1" dirty="0">
                  <a:solidFill>
                    <a:schemeClr val="bg1"/>
                  </a:solidFill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</a:rPr>
                <a:t>1</a:t>
              </a:r>
              <a:endParaRPr lang="ko-KR" altLang="en-US" sz="1400" b="1" dirty="0">
                <a:solidFill>
                  <a:schemeClr val="bg1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endParaRPr>
            </a:p>
          </p:txBody>
        </p:sp>
      </p:grpSp>
      <p:grpSp>
        <p:nvGrpSpPr>
          <p:cNvPr id="104" name="그룹 37">
            <a:extLst>
              <a:ext uri="{FF2B5EF4-FFF2-40B4-BE49-F238E27FC236}">
                <a16:creationId xmlns:a16="http://schemas.microsoft.com/office/drawing/2014/main" xmlns="" id="{1E1D5EC0-DFFE-42FD-9C16-7F41BB992E06}"/>
              </a:ext>
            </a:extLst>
          </p:cNvPr>
          <p:cNvGrpSpPr>
            <a:grpSpLocks/>
          </p:cNvGrpSpPr>
          <p:nvPr/>
        </p:nvGrpSpPr>
        <p:grpSpPr bwMode="auto">
          <a:xfrm>
            <a:off x="446758" y="1996935"/>
            <a:ext cx="312738" cy="307975"/>
            <a:chOff x="4219577" y="1053178"/>
            <a:chExt cx="312945" cy="307777"/>
          </a:xfrm>
        </p:grpSpPr>
        <p:sp>
          <p:nvSpPr>
            <p:cNvPr id="105" name="타원 104">
              <a:extLst>
                <a:ext uri="{FF2B5EF4-FFF2-40B4-BE49-F238E27FC236}">
                  <a16:creationId xmlns:a16="http://schemas.microsoft.com/office/drawing/2014/main" xmlns="" id="{AB37B580-BCF7-4D7C-8628-FD7DFABB8A2E}"/>
                </a:ext>
              </a:extLst>
            </p:cNvPr>
            <p:cNvSpPr/>
            <p:nvPr/>
          </p:nvSpPr>
          <p:spPr>
            <a:xfrm>
              <a:off x="4251666" y="1078688"/>
              <a:ext cx="250991" cy="252251"/>
            </a:xfrm>
            <a:prstGeom prst="ellipse">
              <a:avLst/>
            </a:prstGeom>
            <a:solidFill>
              <a:srgbClr val="6F98DB"/>
            </a:solidFill>
            <a:ln>
              <a:solidFill>
                <a:srgbClr val="6F98D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endParaRPr>
            </a:p>
          </p:txBody>
        </p: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xmlns="" id="{120D9A87-684B-4A4A-9CC5-40CB8CD845F8}"/>
                </a:ext>
              </a:extLst>
            </p:cNvPr>
            <p:cNvSpPr txBox="1"/>
            <p:nvPr/>
          </p:nvSpPr>
          <p:spPr>
            <a:xfrm>
              <a:off x="4219577" y="1053178"/>
              <a:ext cx="312945" cy="30777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altLang="ko-KR" sz="1400" b="1" dirty="0">
                  <a:solidFill>
                    <a:schemeClr val="bg1"/>
                  </a:solidFill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</a:rPr>
                <a:t>2</a:t>
              </a:r>
              <a:endParaRPr lang="ko-KR" altLang="en-US" sz="1400" b="1" dirty="0">
                <a:solidFill>
                  <a:schemeClr val="bg1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endParaRPr>
            </a:p>
          </p:txBody>
        </p:sp>
      </p:grpSp>
      <p:grpSp>
        <p:nvGrpSpPr>
          <p:cNvPr id="107" name="그룹 37">
            <a:extLst>
              <a:ext uri="{FF2B5EF4-FFF2-40B4-BE49-F238E27FC236}">
                <a16:creationId xmlns:a16="http://schemas.microsoft.com/office/drawing/2014/main" xmlns="" id="{6EA0FD51-B662-4044-BFFB-86D08A95F10C}"/>
              </a:ext>
            </a:extLst>
          </p:cNvPr>
          <p:cNvGrpSpPr>
            <a:grpSpLocks/>
          </p:cNvGrpSpPr>
          <p:nvPr/>
        </p:nvGrpSpPr>
        <p:grpSpPr bwMode="auto">
          <a:xfrm>
            <a:off x="446113" y="4196799"/>
            <a:ext cx="312738" cy="307975"/>
            <a:chOff x="4219577" y="1053178"/>
            <a:chExt cx="312945" cy="307777"/>
          </a:xfrm>
        </p:grpSpPr>
        <p:sp>
          <p:nvSpPr>
            <p:cNvPr id="108" name="타원 107">
              <a:extLst>
                <a:ext uri="{FF2B5EF4-FFF2-40B4-BE49-F238E27FC236}">
                  <a16:creationId xmlns:a16="http://schemas.microsoft.com/office/drawing/2014/main" xmlns="" id="{12BE271C-D3ED-4C0C-B20B-9AE1109C90FC}"/>
                </a:ext>
              </a:extLst>
            </p:cNvPr>
            <p:cNvSpPr/>
            <p:nvPr/>
          </p:nvSpPr>
          <p:spPr>
            <a:xfrm>
              <a:off x="4251666" y="1078688"/>
              <a:ext cx="250991" cy="252251"/>
            </a:xfrm>
            <a:prstGeom prst="ellipse">
              <a:avLst/>
            </a:prstGeom>
            <a:solidFill>
              <a:srgbClr val="6F98DB"/>
            </a:solidFill>
            <a:ln>
              <a:solidFill>
                <a:srgbClr val="6F98D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endParaRPr>
            </a:p>
          </p:txBody>
        </p: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xmlns="" id="{DECDBEAC-C6DA-4C39-A85B-5C28938C84BC}"/>
                </a:ext>
              </a:extLst>
            </p:cNvPr>
            <p:cNvSpPr txBox="1"/>
            <p:nvPr/>
          </p:nvSpPr>
          <p:spPr>
            <a:xfrm>
              <a:off x="4219577" y="1053178"/>
              <a:ext cx="312945" cy="30777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altLang="ko-KR" sz="1400" b="1" dirty="0">
                  <a:solidFill>
                    <a:schemeClr val="bg1"/>
                  </a:solidFill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</a:rPr>
                <a:t>3</a:t>
              </a:r>
              <a:endParaRPr lang="ko-KR" altLang="en-US" sz="1400" b="1" dirty="0">
                <a:solidFill>
                  <a:schemeClr val="bg1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endParaRPr>
            </a:p>
          </p:txBody>
        </p:sp>
      </p:grpSp>
      <p:grpSp>
        <p:nvGrpSpPr>
          <p:cNvPr id="110" name="그룹 37">
            <a:extLst>
              <a:ext uri="{FF2B5EF4-FFF2-40B4-BE49-F238E27FC236}">
                <a16:creationId xmlns:a16="http://schemas.microsoft.com/office/drawing/2014/main" xmlns="" id="{9FEED455-1917-413B-89FC-256405794AB8}"/>
              </a:ext>
            </a:extLst>
          </p:cNvPr>
          <p:cNvGrpSpPr>
            <a:grpSpLocks/>
          </p:cNvGrpSpPr>
          <p:nvPr/>
        </p:nvGrpSpPr>
        <p:grpSpPr bwMode="auto">
          <a:xfrm>
            <a:off x="446113" y="5086731"/>
            <a:ext cx="312738" cy="307975"/>
            <a:chOff x="4219577" y="1065362"/>
            <a:chExt cx="312945" cy="307777"/>
          </a:xfrm>
        </p:grpSpPr>
        <p:sp>
          <p:nvSpPr>
            <p:cNvPr id="111" name="타원 110">
              <a:extLst>
                <a:ext uri="{FF2B5EF4-FFF2-40B4-BE49-F238E27FC236}">
                  <a16:creationId xmlns:a16="http://schemas.microsoft.com/office/drawing/2014/main" xmlns="" id="{448D6886-3AF0-4025-9AF3-CDC74E50A157}"/>
                </a:ext>
              </a:extLst>
            </p:cNvPr>
            <p:cNvSpPr/>
            <p:nvPr/>
          </p:nvSpPr>
          <p:spPr>
            <a:xfrm>
              <a:off x="4251666" y="1078688"/>
              <a:ext cx="250991" cy="252251"/>
            </a:xfrm>
            <a:prstGeom prst="ellipse">
              <a:avLst/>
            </a:prstGeom>
            <a:solidFill>
              <a:srgbClr val="6F98DB"/>
            </a:solidFill>
            <a:ln>
              <a:solidFill>
                <a:srgbClr val="6F98D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endParaRPr>
            </a:p>
          </p:txBody>
        </p:sp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xmlns="" id="{4BA191B3-1AA5-46EE-8F62-9129F20A4CDA}"/>
                </a:ext>
              </a:extLst>
            </p:cNvPr>
            <p:cNvSpPr txBox="1"/>
            <p:nvPr/>
          </p:nvSpPr>
          <p:spPr>
            <a:xfrm>
              <a:off x="4219577" y="1065362"/>
              <a:ext cx="312945" cy="30777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altLang="ko-KR" sz="1400" b="1" dirty="0">
                  <a:solidFill>
                    <a:schemeClr val="bg1"/>
                  </a:solidFill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</a:rPr>
                <a:t>4</a:t>
              </a:r>
              <a:endParaRPr lang="ko-KR" altLang="en-US" sz="1400" b="1" dirty="0">
                <a:solidFill>
                  <a:schemeClr val="bg1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endParaRPr>
            </a:p>
          </p:txBody>
        </p:sp>
      </p:grpSp>
      <p:pic>
        <p:nvPicPr>
          <p:cNvPr id="64" name="그림 63">
            <a:extLst>
              <a:ext uri="{FF2B5EF4-FFF2-40B4-BE49-F238E27FC236}">
                <a16:creationId xmlns:a16="http://schemas.microsoft.com/office/drawing/2014/main" xmlns="" id="{5254627F-0036-443A-BF23-D81CF83F47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5879" y="512318"/>
            <a:ext cx="7511320" cy="601799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grpSp>
        <p:nvGrpSpPr>
          <p:cNvPr id="65" name="그룹 37">
            <a:extLst>
              <a:ext uri="{FF2B5EF4-FFF2-40B4-BE49-F238E27FC236}">
                <a16:creationId xmlns:a16="http://schemas.microsoft.com/office/drawing/2014/main" xmlns="" id="{6C1A5CE6-B0AA-4B1C-A1CD-C42FA2CF705D}"/>
              </a:ext>
            </a:extLst>
          </p:cNvPr>
          <p:cNvGrpSpPr>
            <a:grpSpLocks/>
          </p:cNvGrpSpPr>
          <p:nvPr/>
        </p:nvGrpSpPr>
        <p:grpSpPr bwMode="auto">
          <a:xfrm>
            <a:off x="7247726" y="2372123"/>
            <a:ext cx="312738" cy="307975"/>
            <a:chOff x="4219577" y="1065362"/>
            <a:chExt cx="312945" cy="307777"/>
          </a:xfrm>
        </p:grpSpPr>
        <p:sp>
          <p:nvSpPr>
            <p:cNvPr id="66" name="타원 65">
              <a:extLst>
                <a:ext uri="{FF2B5EF4-FFF2-40B4-BE49-F238E27FC236}">
                  <a16:creationId xmlns:a16="http://schemas.microsoft.com/office/drawing/2014/main" xmlns="" id="{045BD9EA-CFB2-4222-BED4-01330B5A2BD5}"/>
                </a:ext>
              </a:extLst>
            </p:cNvPr>
            <p:cNvSpPr/>
            <p:nvPr/>
          </p:nvSpPr>
          <p:spPr>
            <a:xfrm>
              <a:off x="4251666" y="1078688"/>
              <a:ext cx="250991" cy="252251"/>
            </a:xfrm>
            <a:prstGeom prst="ellipse">
              <a:avLst/>
            </a:prstGeom>
            <a:solidFill>
              <a:srgbClr val="6F98DB"/>
            </a:solidFill>
            <a:ln>
              <a:solidFill>
                <a:srgbClr val="6F98D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endParaRP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xmlns="" id="{3A846F3E-4DA0-44C0-AB5B-58A050C88281}"/>
                </a:ext>
              </a:extLst>
            </p:cNvPr>
            <p:cNvSpPr txBox="1"/>
            <p:nvPr/>
          </p:nvSpPr>
          <p:spPr>
            <a:xfrm>
              <a:off x="4219577" y="1065362"/>
              <a:ext cx="312945" cy="30777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altLang="ko-KR" sz="1400" b="1" dirty="0">
                  <a:solidFill>
                    <a:schemeClr val="bg1"/>
                  </a:solidFill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</a:rPr>
                <a:t>1</a:t>
              </a:r>
              <a:endParaRPr lang="ko-KR" altLang="en-US" sz="1400" b="1" dirty="0">
                <a:solidFill>
                  <a:schemeClr val="bg1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endParaRPr>
            </a:p>
          </p:txBody>
        </p:sp>
      </p:grpSp>
      <p:grpSp>
        <p:nvGrpSpPr>
          <p:cNvPr id="68" name="그룹 37">
            <a:extLst>
              <a:ext uri="{FF2B5EF4-FFF2-40B4-BE49-F238E27FC236}">
                <a16:creationId xmlns:a16="http://schemas.microsoft.com/office/drawing/2014/main" xmlns="" id="{73DBFB4D-0E18-412F-B547-0EE118144796}"/>
              </a:ext>
            </a:extLst>
          </p:cNvPr>
          <p:cNvGrpSpPr>
            <a:grpSpLocks/>
          </p:cNvGrpSpPr>
          <p:nvPr/>
        </p:nvGrpSpPr>
        <p:grpSpPr bwMode="auto">
          <a:xfrm>
            <a:off x="9901571" y="2087864"/>
            <a:ext cx="312738" cy="307975"/>
            <a:chOff x="4219577" y="1065362"/>
            <a:chExt cx="312945" cy="307777"/>
          </a:xfrm>
        </p:grpSpPr>
        <p:sp>
          <p:nvSpPr>
            <p:cNvPr id="69" name="타원 68">
              <a:extLst>
                <a:ext uri="{FF2B5EF4-FFF2-40B4-BE49-F238E27FC236}">
                  <a16:creationId xmlns:a16="http://schemas.microsoft.com/office/drawing/2014/main" xmlns="" id="{C5D69806-F2EE-441E-B161-CEBE58915E5E}"/>
                </a:ext>
              </a:extLst>
            </p:cNvPr>
            <p:cNvSpPr/>
            <p:nvPr/>
          </p:nvSpPr>
          <p:spPr>
            <a:xfrm>
              <a:off x="4251666" y="1078688"/>
              <a:ext cx="250991" cy="252251"/>
            </a:xfrm>
            <a:prstGeom prst="ellipse">
              <a:avLst/>
            </a:prstGeom>
            <a:solidFill>
              <a:srgbClr val="6F98DB"/>
            </a:solidFill>
            <a:ln>
              <a:solidFill>
                <a:srgbClr val="6F98D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endParaRP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xmlns="" id="{E2176C2F-56B4-4F3B-B905-5342AF53CCD8}"/>
                </a:ext>
              </a:extLst>
            </p:cNvPr>
            <p:cNvSpPr txBox="1"/>
            <p:nvPr/>
          </p:nvSpPr>
          <p:spPr>
            <a:xfrm>
              <a:off x="4219577" y="1065362"/>
              <a:ext cx="312945" cy="30777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altLang="ko-KR" sz="1400" b="1" dirty="0">
                  <a:solidFill>
                    <a:schemeClr val="bg1"/>
                  </a:solidFill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</a:rPr>
                <a:t>2</a:t>
              </a:r>
              <a:endParaRPr lang="ko-KR" altLang="en-US" sz="1400" b="1" dirty="0">
                <a:solidFill>
                  <a:schemeClr val="bg1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endParaRPr>
            </a:p>
          </p:txBody>
        </p:sp>
      </p:grpSp>
      <p:grpSp>
        <p:nvGrpSpPr>
          <p:cNvPr id="71" name="그룹 37">
            <a:extLst>
              <a:ext uri="{FF2B5EF4-FFF2-40B4-BE49-F238E27FC236}">
                <a16:creationId xmlns:a16="http://schemas.microsoft.com/office/drawing/2014/main" xmlns="" id="{BD2C4BD3-9B73-4DDC-902B-0B9D10C1F208}"/>
              </a:ext>
            </a:extLst>
          </p:cNvPr>
          <p:cNvGrpSpPr>
            <a:grpSpLocks/>
          </p:cNvGrpSpPr>
          <p:nvPr/>
        </p:nvGrpSpPr>
        <p:grpSpPr bwMode="auto">
          <a:xfrm>
            <a:off x="9718926" y="2833696"/>
            <a:ext cx="312738" cy="307975"/>
            <a:chOff x="4219577" y="1065362"/>
            <a:chExt cx="312945" cy="307777"/>
          </a:xfrm>
        </p:grpSpPr>
        <p:sp>
          <p:nvSpPr>
            <p:cNvPr id="72" name="타원 71">
              <a:extLst>
                <a:ext uri="{FF2B5EF4-FFF2-40B4-BE49-F238E27FC236}">
                  <a16:creationId xmlns:a16="http://schemas.microsoft.com/office/drawing/2014/main" xmlns="" id="{598E0054-3A55-4C2E-BCD7-C2E455782F7D}"/>
                </a:ext>
              </a:extLst>
            </p:cNvPr>
            <p:cNvSpPr/>
            <p:nvPr/>
          </p:nvSpPr>
          <p:spPr>
            <a:xfrm>
              <a:off x="4251666" y="1078688"/>
              <a:ext cx="250991" cy="252251"/>
            </a:xfrm>
            <a:prstGeom prst="ellipse">
              <a:avLst/>
            </a:prstGeom>
            <a:solidFill>
              <a:srgbClr val="6F98DB"/>
            </a:solidFill>
            <a:ln>
              <a:solidFill>
                <a:srgbClr val="6F98D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endParaRP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xmlns="" id="{42B32463-0ECE-488A-B827-7568A671F5CB}"/>
                </a:ext>
              </a:extLst>
            </p:cNvPr>
            <p:cNvSpPr txBox="1"/>
            <p:nvPr/>
          </p:nvSpPr>
          <p:spPr>
            <a:xfrm>
              <a:off x="4219577" y="1065362"/>
              <a:ext cx="312945" cy="30777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altLang="ko-KR" sz="1400" b="1" dirty="0">
                  <a:solidFill>
                    <a:schemeClr val="bg1"/>
                  </a:solidFill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</a:rPr>
                <a:t>3</a:t>
              </a:r>
              <a:endParaRPr lang="ko-KR" altLang="en-US" sz="1400" b="1" dirty="0">
                <a:solidFill>
                  <a:schemeClr val="bg1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endParaRPr>
            </a:p>
          </p:txBody>
        </p:sp>
      </p:grpSp>
      <p:grpSp>
        <p:nvGrpSpPr>
          <p:cNvPr id="75" name="그룹 37">
            <a:extLst>
              <a:ext uri="{FF2B5EF4-FFF2-40B4-BE49-F238E27FC236}">
                <a16:creationId xmlns:a16="http://schemas.microsoft.com/office/drawing/2014/main" xmlns="" id="{7C5D0D85-965C-41C4-939A-27D5CD8B1A0C}"/>
              </a:ext>
            </a:extLst>
          </p:cNvPr>
          <p:cNvGrpSpPr>
            <a:grpSpLocks/>
          </p:cNvGrpSpPr>
          <p:nvPr/>
        </p:nvGrpSpPr>
        <p:grpSpPr bwMode="auto">
          <a:xfrm>
            <a:off x="7897026" y="4199250"/>
            <a:ext cx="312738" cy="307975"/>
            <a:chOff x="4219577" y="1065362"/>
            <a:chExt cx="312945" cy="307777"/>
          </a:xfrm>
        </p:grpSpPr>
        <p:sp>
          <p:nvSpPr>
            <p:cNvPr id="76" name="타원 75">
              <a:extLst>
                <a:ext uri="{FF2B5EF4-FFF2-40B4-BE49-F238E27FC236}">
                  <a16:creationId xmlns:a16="http://schemas.microsoft.com/office/drawing/2014/main" xmlns="" id="{570E081E-5DB7-49A1-9C7D-E393E5C9E90B}"/>
                </a:ext>
              </a:extLst>
            </p:cNvPr>
            <p:cNvSpPr/>
            <p:nvPr/>
          </p:nvSpPr>
          <p:spPr>
            <a:xfrm>
              <a:off x="4251666" y="1078688"/>
              <a:ext cx="250991" cy="252251"/>
            </a:xfrm>
            <a:prstGeom prst="ellipse">
              <a:avLst/>
            </a:prstGeom>
            <a:solidFill>
              <a:srgbClr val="6F98DB"/>
            </a:solidFill>
            <a:ln>
              <a:solidFill>
                <a:srgbClr val="6F98D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endParaRP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xmlns="" id="{4D232F0C-F23B-45AE-AE63-AF7C8EC9FCD2}"/>
                </a:ext>
              </a:extLst>
            </p:cNvPr>
            <p:cNvSpPr txBox="1"/>
            <p:nvPr/>
          </p:nvSpPr>
          <p:spPr>
            <a:xfrm>
              <a:off x="4219577" y="1065362"/>
              <a:ext cx="312945" cy="30777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altLang="ko-KR" sz="1400" b="1" dirty="0">
                  <a:solidFill>
                    <a:schemeClr val="bg1"/>
                  </a:solidFill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</a:rPr>
                <a:t>4</a:t>
              </a:r>
              <a:endParaRPr lang="ko-KR" altLang="en-US" sz="1400" b="1" dirty="0">
                <a:solidFill>
                  <a:schemeClr val="bg1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endParaRPr>
            </a:p>
          </p:txBody>
        </p:sp>
      </p:grpSp>
      <p:pic>
        <p:nvPicPr>
          <p:cNvPr id="10" name="그림 9">
            <a:extLst>
              <a:ext uri="{FF2B5EF4-FFF2-40B4-BE49-F238E27FC236}">
                <a16:creationId xmlns:a16="http://schemas.microsoft.com/office/drawing/2014/main" xmlns="" id="{531B9C06-680D-4BD9-838A-8A1D5B7B21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1784" y="5514405"/>
            <a:ext cx="1685925" cy="23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815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53" name="직사각형 3"/>
          <p:cNvSpPr>
            <a:spLocks noChangeArrowheads="1"/>
          </p:cNvSpPr>
          <p:nvPr/>
        </p:nvSpPr>
        <p:spPr bwMode="auto">
          <a:xfrm>
            <a:off x="417129" y="1447409"/>
            <a:ext cx="3565056" cy="1764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marL="0" lvl="1">
              <a:lnSpc>
                <a:spcPct val="150000"/>
              </a:lnSpc>
              <a:spcBef>
                <a:spcPts val="600"/>
              </a:spcBef>
              <a:buNone/>
              <a:defRPr/>
            </a:pP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•   </a:t>
            </a:r>
            <a:r>
              <a: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해당 </a:t>
            </a:r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eBook</a:t>
            </a:r>
            <a:r>
              <a: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 서지 미리보기</a:t>
            </a:r>
            <a:endParaRPr lang="en-US" altLang="ko-KR" sz="1600" b="1" dirty="0">
              <a:solidFill>
                <a:schemeClr val="tx1">
                  <a:lumMod val="75000"/>
                  <a:lumOff val="25000"/>
                </a:schemeClr>
              </a:solidFill>
              <a:latin typeface="나눔스퀘어라운드 Regular" panose="020B0600000101010101" pitchFamily="50" charset="-127"/>
              <a:ea typeface="나눔스퀘어라운드 Regular" panose="020B0600000101010101" pitchFamily="50" charset="-127"/>
            </a:endParaRPr>
          </a:p>
          <a:p>
            <a:pPr marL="0" lvl="1">
              <a:lnSpc>
                <a:spcPct val="150000"/>
              </a:lnSpc>
              <a:spcBef>
                <a:spcPts val="600"/>
              </a:spcBef>
              <a:buNone/>
              <a:defRPr/>
            </a:pP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•   </a:t>
            </a:r>
            <a:r>
              <a: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개인 폴더 담기</a:t>
            </a:r>
            <a:endParaRPr lang="en-US" altLang="ko-KR" sz="1600" b="1" dirty="0">
              <a:solidFill>
                <a:schemeClr val="tx1">
                  <a:lumMod val="75000"/>
                  <a:lumOff val="25000"/>
                </a:schemeClr>
              </a:solidFill>
              <a:latin typeface="나눔스퀘어라운드 Regular" panose="020B0600000101010101" pitchFamily="50" charset="-127"/>
              <a:ea typeface="나눔스퀘어라운드 Regular" panose="020B0600000101010101" pitchFamily="50" charset="-127"/>
            </a:endParaRPr>
          </a:p>
          <a:p>
            <a:pPr marL="0" lvl="1">
              <a:lnSpc>
                <a:spcPct val="150000"/>
              </a:lnSpc>
              <a:spcBef>
                <a:spcPts val="600"/>
              </a:spcBef>
              <a:buNone/>
              <a:defRPr/>
            </a:pPr>
            <a:r>
              <a:rPr lang="en-US" altLang="ko-KR" sz="16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   → </a:t>
            </a:r>
            <a:r>
              <a: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개인화 기능 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(My EBSCOhost </a:t>
            </a:r>
          </a:p>
          <a:p>
            <a:pPr marL="0" lvl="1">
              <a:lnSpc>
                <a:spcPct val="150000"/>
              </a:lnSpc>
              <a:spcBef>
                <a:spcPts val="600"/>
              </a:spcBef>
              <a:buNone/>
              <a:defRPr/>
            </a:pP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         Folder </a:t>
            </a:r>
            <a:r>
              <a: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내 저장 가능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)</a:t>
            </a:r>
          </a:p>
        </p:txBody>
      </p:sp>
      <p:pic>
        <p:nvPicPr>
          <p:cNvPr id="78" name="그림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1979" y="2876148"/>
            <a:ext cx="290798" cy="290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Rectangle 12">
            <a:extLst>
              <a:ext uri="{FF2B5EF4-FFF2-40B4-BE49-F238E27FC236}">
                <a16:creationId xmlns:a16="http://schemas.microsoft.com/office/drawing/2014/main" xmlns="" id="{56AE217E-EDB6-418E-B70E-58A98CA80654}"/>
              </a:ext>
            </a:extLst>
          </p:cNvPr>
          <p:cNvSpPr/>
          <p:nvPr/>
        </p:nvSpPr>
        <p:spPr>
          <a:xfrm>
            <a:off x="0" y="0"/>
            <a:ext cx="12191999" cy="44577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kern="0" dirty="0">
              <a:solidFill>
                <a:sysClr val="windowText" lastClr="000000"/>
              </a:solidFill>
              <a:latin typeface="나눔스퀘어라운드 Regular" panose="020B0600000101010101" pitchFamily="50" charset="-127"/>
              <a:ea typeface="나눔스퀘어라운드 Regular" panose="020B0600000101010101" pitchFamily="50" charset="-127"/>
            </a:endParaRPr>
          </a:p>
        </p:txBody>
      </p:sp>
      <p:sp>
        <p:nvSpPr>
          <p:cNvPr id="52" name="제목 1">
            <a:extLst>
              <a:ext uri="{FF2B5EF4-FFF2-40B4-BE49-F238E27FC236}">
                <a16:creationId xmlns:a16="http://schemas.microsoft.com/office/drawing/2014/main" xmlns="" id="{916AC9FF-AC75-4C3D-85AA-F1E88D987940}"/>
              </a:ext>
            </a:extLst>
          </p:cNvPr>
          <p:cNvSpPr txBox="1">
            <a:spLocks/>
          </p:cNvSpPr>
          <p:nvPr/>
        </p:nvSpPr>
        <p:spPr>
          <a:xfrm>
            <a:off x="177064" y="45720"/>
            <a:ext cx="10515600" cy="29728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sz="32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1800" b="1" dirty="0">
                <a:solidFill>
                  <a:schemeClr val="bg1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검색 결과 </a:t>
            </a:r>
            <a:r>
              <a:rPr lang="en-US" altLang="ko-KR" sz="1800" b="1" dirty="0">
                <a:solidFill>
                  <a:schemeClr val="bg1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– </a:t>
            </a:r>
            <a:r>
              <a:rPr lang="ko-KR" altLang="en-US" sz="1800" b="1" dirty="0">
                <a:solidFill>
                  <a:schemeClr val="bg1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결과 정보 확인하기</a:t>
            </a:r>
            <a:endParaRPr lang="en-US" altLang="ko-KR" sz="1800" b="1" dirty="0">
              <a:solidFill>
                <a:schemeClr val="bg1"/>
              </a:solidFill>
              <a:latin typeface="나눔스퀘어라운드 Regular" panose="020B0600000101010101" pitchFamily="50" charset="-127"/>
              <a:ea typeface="나눔스퀘어라운드 Regular" panose="020B0600000101010101" pitchFamily="50" charset="-127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05365B4D-18FB-4903-BB9D-832F89B94EF1}"/>
              </a:ext>
            </a:extLst>
          </p:cNvPr>
          <p:cNvSpPr txBox="1"/>
          <p:nvPr/>
        </p:nvSpPr>
        <p:spPr>
          <a:xfrm>
            <a:off x="6958724" y="68564"/>
            <a:ext cx="52332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</a:pPr>
            <a:r>
              <a:rPr lang="ko-KR" altLang="en-US" sz="1400" b="1" dirty="0" err="1">
                <a:solidFill>
                  <a:schemeClr val="bg1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Arial" panose="020B0604020202020204" pitchFamily="34" charset="0"/>
              </a:rPr>
              <a:t>관련도순</a:t>
            </a:r>
            <a:r>
              <a:rPr lang="ko-KR" altLang="en-US" sz="1400" dirty="0">
                <a:solidFill>
                  <a:schemeClr val="bg1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Arial" panose="020B0604020202020204" pitchFamily="34" charset="0"/>
              </a:rPr>
              <a:t> 기본 출력</a:t>
            </a:r>
            <a:r>
              <a:rPr lang="en-US" altLang="ko-KR" sz="1400" dirty="0">
                <a:solidFill>
                  <a:schemeClr val="bg1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Arial" panose="020B0604020202020204" pitchFamily="34" charset="0"/>
              </a:rPr>
              <a:t>, </a:t>
            </a:r>
            <a:r>
              <a:rPr lang="ko-KR" altLang="en-US" sz="1400" dirty="0">
                <a:solidFill>
                  <a:schemeClr val="bg1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Arial" panose="020B0604020202020204" pitchFamily="34" charset="0"/>
              </a:rPr>
              <a:t>최근</a:t>
            </a:r>
            <a:r>
              <a:rPr lang="en-US" altLang="ko-KR" sz="1400" dirty="0">
                <a:solidFill>
                  <a:schemeClr val="bg1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Arial" panose="020B0604020202020204" pitchFamily="34" charset="0"/>
              </a:rPr>
              <a:t>/</a:t>
            </a:r>
            <a:r>
              <a:rPr lang="ko-KR" altLang="en-US" sz="1400" dirty="0">
                <a:solidFill>
                  <a:schemeClr val="bg1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Arial" panose="020B0604020202020204" pitchFamily="34" charset="0"/>
              </a:rPr>
              <a:t>오래된 일자</a:t>
            </a:r>
            <a:r>
              <a:rPr lang="en-US" altLang="ko-KR" sz="1400" dirty="0">
                <a:solidFill>
                  <a:schemeClr val="bg1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Arial" panose="020B0604020202020204" pitchFamily="34" charset="0"/>
              </a:rPr>
              <a:t>/</a:t>
            </a:r>
            <a:r>
              <a:rPr lang="ko-KR" altLang="en-US" sz="1400" dirty="0">
                <a:solidFill>
                  <a:schemeClr val="bg1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Arial" panose="020B0604020202020204" pitchFamily="34" charset="0"/>
              </a:rPr>
              <a:t>출판물</a:t>
            </a:r>
            <a:r>
              <a:rPr lang="en-US" altLang="ko-KR" sz="1400" dirty="0">
                <a:solidFill>
                  <a:schemeClr val="bg1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Arial" panose="020B0604020202020204" pitchFamily="34" charset="0"/>
              </a:rPr>
              <a:t> </a:t>
            </a:r>
            <a:r>
              <a:rPr lang="ko-KR" altLang="en-US" sz="1400" dirty="0">
                <a:solidFill>
                  <a:schemeClr val="bg1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Arial" panose="020B0604020202020204" pitchFamily="34" charset="0"/>
              </a:rPr>
              <a:t>순 등으로 재정렬 가능</a:t>
            </a:r>
            <a:endParaRPr lang="en-US" altLang="ko-KR" sz="1400" dirty="0">
              <a:solidFill>
                <a:schemeClr val="bg1"/>
              </a:solidFill>
              <a:latin typeface="나눔스퀘어라운드 Regular" panose="020B0600000101010101" pitchFamily="50" charset="-127"/>
              <a:ea typeface="나눔스퀘어라운드 Regular" panose="020B0600000101010101" pitchFamily="50" charset="-127"/>
              <a:cs typeface="Arial" panose="020B0604020202020204" pitchFamily="34" charset="0"/>
            </a:endParaRPr>
          </a:p>
        </p:txBody>
      </p:sp>
      <p:sp>
        <p:nvSpPr>
          <p:cNvPr id="54" name="직사각형 53">
            <a:extLst>
              <a:ext uri="{FF2B5EF4-FFF2-40B4-BE49-F238E27FC236}">
                <a16:creationId xmlns:a16="http://schemas.microsoft.com/office/drawing/2014/main" xmlns="" id="{79B89EB6-8A2C-4E38-BAAE-DBE375938CD7}"/>
              </a:ext>
            </a:extLst>
          </p:cNvPr>
          <p:cNvSpPr/>
          <p:nvPr/>
        </p:nvSpPr>
        <p:spPr>
          <a:xfrm>
            <a:off x="121970" y="557638"/>
            <a:ext cx="1908000" cy="461665"/>
          </a:xfrm>
          <a:prstGeom prst="rect">
            <a:avLst/>
          </a:prstGeom>
          <a:solidFill>
            <a:srgbClr val="6F98DB"/>
          </a:solidFill>
        </p:spPr>
        <p:txBody>
          <a:bodyPr wrap="square" anchor="ctr">
            <a:spAutoFit/>
          </a:bodyPr>
          <a:lstStyle/>
          <a:p>
            <a:pPr algn="ctr">
              <a:lnSpc>
                <a:spcPct val="150000"/>
              </a:lnSpc>
            </a:pPr>
            <a:endParaRPr lang="ko-KR" altLang="en-US" sz="1600" dirty="0">
              <a:solidFill>
                <a:schemeClr val="bg1"/>
              </a:solidFill>
              <a:latin typeface="나눔스퀘어라운드 Regular" panose="020B0600000101010101" pitchFamily="50" charset="-127"/>
              <a:ea typeface="나눔스퀘어라운드 Regular" panose="020B0600000101010101" pitchFamily="50" charset="-127"/>
              <a:cs typeface="Arial" panose="020B0604020202020204" pitchFamily="34" charset="0"/>
            </a:endParaRPr>
          </a:p>
        </p:txBody>
      </p:sp>
      <p:sp>
        <p:nvSpPr>
          <p:cNvPr id="57" name="직사각형 56">
            <a:extLst>
              <a:ext uri="{FF2B5EF4-FFF2-40B4-BE49-F238E27FC236}">
                <a16:creationId xmlns:a16="http://schemas.microsoft.com/office/drawing/2014/main" xmlns="" id="{D13C7049-2246-4728-A6CD-9AE59F564194}"/>
              </a:ext>
            </a:extLst>
          </p:cNvPr>
          <p:cNvSpPr/>
          <p:nvPr/>
        </p:nvSpPr>
        <p:spPr>
          <a:xfrm>
            <a:off x="193242" y="526186"/>
            <a:ext cx="17748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1600" dirty="0">
                <a:solidFill>
                  <a:schemeClr val="bg1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Arial" panose="020B0604020202020204" pitchFamily="34" charset="0"/>
              </a:rPr>
              <a:t>결과화면 용어 정리</a:t>
            </a:r>
          </a:p>
        </p:txBody>
      </p:sp>
      <p:grpSp>
        <p:nvGrpSpPr>
          <p:cNvPr id="96" name="그룹 37">
            <a:extLst>
              <a:ext uri="{FF2B5EF4-FFF2-40B4-BE49-F238E27FC236}">
                <a16:creationId xmlns:a16="http://schemas.microsoft.com/office/drawing/2014/main" xmlns="" id="{3D49C4C1-C2B9-4FE4-8732-47E13A63657C}"/>
              </a:ext>
            </a:extLst>
          </p:cNvPr>
          <p:cNvGrpSpPr>
            <a:grpSpLocks/>
          </p:cNvGrpSpPr>
          <p:nvPr/>
        </p:nvGrpSpPr>
        <p:grpSpPr bwMode="auto">
          <a:xfrm>
            <a:off x="385747" y="1995170"/>
            <a:ext cx="312738" cy="307975"/>
            <a:chOff x="4219577" y="1065362"/>
            <a:chExt cx="312945" cy="307777"/>
          </a:xfrm>
        </p:grpSpPr>
        <p:sp>
          <p:nvSpPr>
            <p:cNvPr id="97" name="타원 96">
              <a:extLst>
                <a:ext uri="{FF2B5EF4-FFF2-40B4-BE49-F238E27FC236}">
                  <a16:creationId xmlns:a16="http://schemas.microsoft.com/office/drawing/2014/main" xmlns="" id="{7E171E35-F957-486B-9A35-B71AA90E69B2}"/>
                </a:ext>
              </a:extLst>
            </p:cNvPr>
            <p:cNvSpPr/>
            <p:nvPr/>
          </p:nvSpPr>
          <p:spPr>
            <a:xfrm>
              <a:off x="4251666" y="1078688"/>
              <a:ext cx="250991" cy="252251"/>
            </a:xfrm>
            <a:prstGeom prst="ellipse">
              <a:avLst/>
            </a:prstGeom>
            <a:solidFill>
              <a:srgbClr val="6F98DB"/>
            </a:solidFill>
            <a:ln>
              <a:solidFill>
                <a:srgbClr val="6F98D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endParaRPr>
            </a:p>
          </p:txBody>
        </p: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xmlns="" id="{84A00CC4-4811-4DAC-91E3-9157BAB066D6}"/>
                </a:ext>
              </a:extLst>
            </p:cNvPr>
            <p:cNvSpPr txBox="1"/>
            <p:nvPr/>
          </p:nvSpPr>
          <p:spPr>
            <a:xfrm>
              <a:off x="4219577" y="1065362"/>
              <a:ext cx="312945" cy="30777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altLang="ko-KR" sz="1400" b="1" dirty="0">
                  <a:solidFill>
                    <a:schemeClr val="bg1"/>
                  </a:solidFill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</a:rPr>
                <a:t>6</a:t>
              </a:r>
              <a:endParaRPr lang="ko-KR" altLang="en-US" sz="1400" b="1" dirty="0">
                <a:solidFill>
                  <a:schemeClr val="bg1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endParaRPr>
            </a:p>
          </p:txBody>
        </p:sp>
      </p:grpSp>
      <p:grpSp>
        <p:nvGrpSpPr>
          <p:cNvPr id="99" name="그룹 37">
            <a:extLst>
              <a:ext uri="{FF2B5EF4-FFF2-40B4-BE49-F238E27FC236}">
                <a16:creationId xmlns:a16="http://schemas.microsoft.com/office/drawing/2014/main" xmlns="" id="{4A80701A-1503-4B12-8E82-E238A7AD0B89}"/>
              </a:ext>
            </a:extLst>
          </p:cNvPr>
          <p:cNvGrpSpPr>
            <a:grpSpLocks/>
          </p:cNvGrpSpPr>
          <p:nvPr/>
        </p:nvGrpSpPr>
        <p:grpSpPr bwMode="auto">
          <a:xfrm>
            <a:off x="385747" y="1541120"/>
            <a:ext cx="312738" cy="307975"/>
            <a:chOff x="4219577" y="1065362"/>
            <a:chExt cx="312945" cy="307777"/>
          </a:xfrm>
        </p:grpSpPr>
        <p:sp>
          <p:nvSpPr>
            <p:cNvPr id="100" name="타원 99">
              <a:extLst>
                <a:ext uri="{FF2B5EF4-FFF2-40B4-BE49-F238E27FC236}">
                  <a16:creationId xmlns:a16="http://schemas.microsoft.com/office/drawing/2014/main" xmlns="" id="{AD4E729E-EA04-4983-B3A9-038672640F89}"/>
                </a:ext>
              </a:extLst>
            </p:cNvPr>
            <p:cNvSpPr/>
            <p:nvPr/>
          </p:nvSpPr>
          <p:spPr>
            <a:xfrm>
              <a:off x="4251666" y="1078688"/>
              <a:ext cx="250991" cy="252251"/>
            </a:xfrm>
            <a:prstGeom prst="ellipse">
              <a:avLst/>
            </a:prstGeom>
            <a:solidFill>
              <a:srgbClr val="6F98DB"/>
            </a:solidFill>
            <a:ln>
              <a:solidFill>
                <a:srgbClr val="6F98D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endParaRPr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xmlns="" id="{6BFFDE1C-90AA-4609-A4FA-A02573963F07}"/>
                </a:ext>
              </a:extLst>
            </p:cNvPr>
            <p:cNvSpPr txBox="1"/>
            <p:nvPr/>
          </p:nvSpPr>
          <p:spPr>
            <a:xfrm>
              <a:off x="4219577" y="1065362"/>
              <a:ext cx="312945" cy="30777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altLang="ko-KR" sz="1400" b="1" dirty="0">
                  <a:solidFill>
                    <a:schemeClr val="bg1"/>
                  </a:solidFill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</a:rPr>
                <a:t>5</a:t>
              </a:r>
              <a:endParaRPr lang="ko-KR" altLang="en-US" sz="1400" b="1" dirty="0">
                <a:solidFill>
                  <a:schemeClr val="bg1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endParaRPr>
            </a:p>
          </p:txBody>
        </p:sp>
      </p:grpSp>
      <p:pic>
        <p:nvPicPr>
          <p:cNvPr id="55" name="그림 54">
            <a:extLst>
              <a:ext uri="{FF2B5EF4-FFF2-40B4-BE49-F238E27FC236}">
                <a16:creationId xmlns:a16="http://schemas.microsoft.com/office/drawing/2014/main" xmlns="" id="{568198AF-9DBA-4D77-9D05-1CC56E0956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8734" y="520042"/>
            <a:ext cx="7444606" cy="6010266"/>
          </a:xfrm>
          <a:prstGeom prst="rect">
            <a:avLst/>
          </a:prstGeom>
          <a:ln>
            <a:solidFill>
              <a:srgbClr val="B2C8EC"/>
            </a:solidFill>
          </a:ln>
        </p:spPr>
      </p:pic>
      <p:grpSp>
        <p:nvGrpSpPr>
          <p:cNvPr id="60" name="그룹 37">
            <a:extLst>
              <a:ext uri="{FF2B5EF4-FFF2-40B4-BE49-F238E27FC236}">
                <a16:creationId xmlns:a16="http://schemas.microsoft.com/office/drawing/2014/main" xmlns="" id="{1446A08B-7DCA-4DAF-9917-0D0461B44C23}"/>
              </a:ext>
            </a:extLst>
          </p:cNvPr>
          <p:cNvGrpSpPr>
            <a:grpSpLocks/>
          </p:cNvGrpSpPr>
          <p:nvPr/>
        </p:nvGrpSpPr>
        <p:grpSpPr bwMode="auto">
          <a:xfrm>
            <a:off x="11035030" y="2590687"/>
            <a:ext cx="312738" cy="307975"/>
            <a:chOff x="4219577" y="1065362"/>
            <a:chExt cx="312945" cy="307777"/>
          </a:xfrm>
        </p:grpSpPr>
        <p:sp>
          <p:nvSpPr>
            <p:cNvPr id="61" name="타원 60">
              <a:extLst>
                <a:ext uri="{FF2B5EF4-FFF2-40B4-BE49-F238E27FC236}">
                  <a16:creationId xmlns:a16="http://schemas.microsoft.com/office/drawing/2014/main" xmlns="" id="{608F6884-2591-4401-868A-8C068861D5D6}"/>
                </a:ext>
              </a:extLst>
            </p:cNvPr>
            <p:cNvSpPr/>
            <p:nvPr/>
          </p:nvSpPr>
          <p:spPr>
            <a:xfrm>
              <a:off x="4251666" y="1078688"/>
              <a:ext cx="250991" cy="252251"/>
            </a:xfrm>
            <a:prstGeom prst="ellipse">
              <a:avLst/>
            </a:prstGeom>
            <a:solidFill>
              <a:srgbClr val="6F98DB"/>
            </a:solidFill>
            <a:ln>
              <a:solidFill>
                <a:srgbClr val="6F98D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xmlns="" id="{625563FE-E5E6-4CCC-A27F-0B2A6DCDCB97}"/>
                </a:ext>
              </a:extLst>
            </p:cNvPr>
            <p:cNvSpPr txBox="1"/>
            <p:nvPr/>
          </p:nvSpPr>
          <p:spPr>
            <a:xfrm>
              <a:off x="4219577" y="1065362"/>
              <a:ext cx="312945" cy="30777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altLang="ko-KR" sz="1400" b="1" dirty="0">
                  <a:solidFill>
                    <a:schemeClr val="bg1"/>
                  </a:solidFill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</a:rPr>
                <a:t>5</a:t>
              </a:r>
              <a:endParaRPr lang="ko-KR" altLang="en-US" sz="1400" b="1" dirty="0">
                <a:solidFill>
                  <a:schemeClr val="bg1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endParaRPr>
            </a:p>
          </p:txBody>
        </p:sp>
      </p:grpSp>
      <p:grpSp>
        <p:nvGrpSpPr>
          <p:cNvPr id="63" name="그룹 37">
            <a:extLst>
              <a:ext uri="{FF2B5EF4-FFF2-40B4-BE49-F238E27FC236}">
                <a16:creationId xmlns:a16="http://schemas.microsoft.com/office/drawing/2014/main" xmlns="" id="{CEE03BD5-50F0-4E98-843D-77B2EC485E84}"/>
              </a:ext>
            </a:extLst>
          </p:cNvPr>
          <p:cNvGrpSpPr>
            <a:grpSpLocks/>
          </p:cNvGrpSpPr>
          <p:nvPr/>
        </p:nvGrpSpPr>
        <p:grpSpPr bwMode="auto">
          <a:xfrm>
            <a:off x="11303636" y="2590687"/>
            <a:ext cx="312738" cy="307975"/>
            <a:chOff x="4219577" y="1065362"/>
            <a:chExt cx="312945" cy="307777"/>
          </a:xfrm>
        </p:grpSpPr>
        <p:sp>
          <p:nvSpPr>
            <p:cNvPr id="64" name="타원 63">
              <a:extLst>
                <a:ext uri="{FF2B5EF4-FFF2-40B4-BE49-F238E27FC236}">
                  <a16:creationId xmlns:a16="http://schemas.microsoft.com/office/drawing/2014/main" xmlns="" id="{678FC9DC-AD60-4162-8B80-939F2720B0AF}"/>
                </a:ext>
              </a:extLst>
            </p:cNvPr>
            <p:cNvSpPr/>
            <p:nvPr/>
          </p:nvSpPr>
          <p:spPr>
            <a:xfrm>
              <a:off x="4251666" y="1078688"/>
              <a:ext cx="250991" cy="252251"/>
            </a:xfrm>
            <a:prstGeom prst="ellipse">
              <a:avLst/>
            </a:prstGeom>
            <a:solidFill>
              <a:srgbClr val="6F98DB"/>
            </a:solidFill>
            <a:ln>
              <a:solidFill>
                <a:srgbClr val="6F98D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endParaRP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xmlns="" id="{58A0251A-02A2-4036-9FE9-49D58DD395BE}"/>
                </a:ext>
              </a:extLst>
            </p:cNvPr>
            <p:cNvSpPr txBox="1"/>
            <p:nvPr/>
          </p:nvSpPr>
          <p:spPr>
            <a:xfrm>
              <a:off x="4219577" y="1065362"/>
              <a:ext cx="312945" cy="30777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altLang="ko-KR" sz="1400" b="1" dirty="0">
                  <a:solidFill>
                    <a:schemeClr val="bg1"/>
                  </a:solidFill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</a:rPr>
                <a:t>6</a:t>
              </a:r>
              <a:endParaRPr lang="ko-KR" altLang="en-US" sz="1400" b="1" dirty="0">
                <a:solidFill>
                  <a:schemeClr val="bg1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54438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직사각형 41"/>
          <p:cNvSpPr/>
          <p:nvPr/>
        </p:nvSpPr>
        <p:spPr>
          <a:xfrm>
            <a:off x="56908" y="1246218"/>
            <a:ext cx="920445" cy="27699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ko-KR" altLang="en-US" sz="1200" dirty="0">
                <a:solidFill>
                  <a:schemeClr val="bg1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Arial" panose="020B0604020202020204" pitchFamily="34" charset="0"/>
              </a:rPr>
              <a:t>기본 제한자</a:t>
            </a:r>
          </a:p>
        </p:txBody>
      </p:sp>
      <p:sp>
        <p:nvSpPr>
          <p:cNvPr id="43" name="직사각형 42"/>
          <p:cNvSpPr/>
          <p:nvPr/>
        </p:nvSpPr>
        <p:spPr>
          <a:xfrm>
            <a:off x="2195485" y="1230966"/>
            <a:ext cx="1237839" cy="27699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ko-KR" altLang="en-US" sz="1200" dirty="0">
                <a:solidFill>
                  <a:schemeClr val="bg1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Arial" panose="020B0604020202020204" pitchFamily="34" charset="0"/>
              </a:rPr>
              <a:t>출판물 별 제한자</a:t>
            </a:r>
          </a:p>
        </p:txBody>
      </p:sp>
      <p:sp>
        <p:nvSpPr>
          <p:cNvPr id="44" name="직사각형 43"/>
          <p:cNvSpPr/>
          <p:nvPr/>
        </p:nvSpPr>
        <p:spPr>
          <a:xfrm>
            <a:off x="4109671" y="1246217"/>
            <a:ext cx="958916" cy="27699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ko-KR" altLang="en-US" sz="1200" dirty="0">
                <a:solidFill>
                  <a:schemeClr val="bg1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Arial" panose="020B0604020202020204" pitchFamily="34" charset="0"/>
              </a:rPr>
              <a:t>주제 별 제한</a:t>
            </a:r>
          </a:p>
        </p:txBody>
      </p:sp>
      <p:sp>
        <p:nvSpPr>
          <p:cNvPr id="47" name="직사각형 46"/>
          <p:cNvSpPr/>
          <p:nvPr/>
        </p:nvSpPr>
        <p:spPr>
          <a:xfrm>
            <a:off x="6078926" y="1230966"/>
            <a:ext cx="1098378" cy="27699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ko-KR" altLang="en-US" sz="1200" dirty="0">
                <a:solidFill>
                  <a:schemeClr val="bg1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Arial" panose="020B0604020202020204" pitchFamily="34" charset="0"/>
              </a:rPr>
              <a:t>출판사 별 제한</a:t>
            </a:r>
          </a:p>
        </p:txBody>
      </p:sp>
      <p:sp>
        <p:nvSpPr>
          <p:cNvPr id="77" name="Rectangle 12">
            <a:extLst>
              <a:ext uri="{FF2B5EF4-FFF2-40B4-BE49-F238E27FC236}">
                <a16:creationId xmlns:a16="http://schemas.microsoft.com/office/drawing/2014/main" xmlns="" id="{EFFCF570-9189-4932-A4EB-52A79DE8E607}"/>
              </a:ext>
            </a:extLst>
          </p:cNvPr>
          <p:cNvSpPr/>
          <p:nvPr/>
        </p:nvSpPr>
        <p:spPr>
          <a:xfrm>
            <a:off x="0" y="0"/>
            <a:ext cx="12191999" cy="44577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kern="0" dirty="0">
              <a:solidFill>
                <a:sysClr val="windowText" lastClr="000000"/>
              </a:solidFill>
              <a:latin typeface="나눔스퀘어라운드 Regular" panose="020B0600000101010101" pitchFamily="50" charset="-127"/>
              <a:ea typeface="나눔스퀘어라운드 Regular" panose="020B0600000101010101" pitchFamily="50" charset="-127"/>
            </a:endParaRPr>
          </a:p>
        </p:txBody>
      </p:sp>
      <p:sp>
        <p:nvSpPr>
          <p:cNvPr id="79" name="제목 1">
            <a:extLst>
              <a:ext uri="{FF2B5EF4-FFF2-40B4-BE49-F238E27FC236}">
                <a16:creationId xmlns:a16="http://schemas.microsoft.com/office/drawing/2014/main" xmlns="" id="{2B88234E-622C-486D-AEA6-6B8AD2515DB2}"/>
              </a:ext>
            </a:extLst>
          </p:cNvPr>
          <p:cNvSpPr txBox="1">
            <a:spLocks/>
          </p:cNvSpPr>
          <p:nvPr/>
        </p:nvSpPr>
        <p:spPr>
          <a:xfrm>
            <a:off x="177064" y="45720"/>
            <a:ext cx="10515600" cy="29728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sz="32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1800" b="1" dirty="0">
                <a:solidFill>
                  <a:schemeClr val="bg1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검색 결과 </a:t>
            </a:r>
            <a:r>
              <a:rPr lang="en-US" altLang="ko-KR" sz="1800" b="1" dirty="0">
                <a:solidFill>
                  <a:schemeClr val="bg1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– </a:t>
            </a:r>
            <a:r>
              <a:rPr lang="ko-KR" altLang="en-US" sz="1800" b="1" dirty="0">
                <a:solidFill>
                  <a:schemeClr val="bg1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결과 정보 확인하기</a:t>
            </a:r>
            <a:endParaRPr lang="en-US" altLang="ko-KR" sz="1800" b="1" dirty="0">
              <a:solidFill>
                <a:schemeClr val="bg1"/>
              </a:solidFill>
              <a:latin typeface="나눔스퀘어라운드 Regular" panose="020B0600000101010101" pitchFamily="50" charset="-127"/>
              <a:ea typeface="나눔스퀘어라운드 Regular" panose="020B0600000101010101" pitchFamily="50" charset="-127"/>
            </a:endParaRP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xmlns="" id="{08B7FEA2-BC4E-4008-90E2-A5F124555A5F}"/>
              </a:ext>
            </a:extLst>
          </p:cNvPr>
          <p:cNvSpPr txBox="1"/>
          <p:nvPr/>
        </p:nvSpPr>
        <p:spPr>
          <a:xfrm>
            <a:off x="6958724" y="68564"/>
            <a:ext cx="52332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</a:pPr>
            <a:r>
              <a:rPr lang="ko-KR" altLang="en-US" sz="1400" b="1" dirty="0">
                <a:solidFill>
                  <a:schemeClr val="bg1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Arial" panose="020B0604020202020204" pitchFamily="34" charset="0"/>
              </a:rPr>
              <a:t>다양한 </a:t>
            </a:r>
            <a:r>
              <a:rPr lang="ko-KR" altLang="en-US" sz="1400" b="1" dirty="0" err="1">
                <a:solidFill>
                  <a:schemeClr val="bg1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Arial" panose="020B0604020202020204" pitchFamily="34" charset="0"/>
              </a:rPr>
              <a:t>패싯</a:t>
            </a:r>
            <a:r>
              <a:rPr lang="ko-KR" altLang="en-US" sz="1400" b="1" dirty="0">
                <a:solidFill>
                  <a:schemeClr val="bg1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Arial" panose="020B0604020202020204" pitchFamily="34" charset="0"/>
              </a:rPr>
              <a:t> 활용</a:t>
            </a:r>
            <a:r>
              <a:rPr lang="ko-KR" altLang="en-US" sz="1400" dirty="0">
                <a:solidFill>
                  <a:schemeClr val="bg1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Arial" panose="020B0604020202020204" pitchFamily="34" charset="0"/>
              </a:rPr>
              <a:t>으로 검색 결과를 쉽게 제한 할 수 있습니다</a:t>
            </a:r>
            <a:r>
              <a:rPr lang="en-US" altLang="ko-KR" sz="1400" dirty="0">
                <a:solidFill>
                  <a:schemeClr val="bg1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07" name="직사각형 106">
            <a:extLst>
              <a:ext uri="{FF2B5EF4-FFF2-40B4-BE49-F238E27FC236}">
                <a16:creationId xmlns:a16="http://schemas.microsoft.com/office/drawing/2014/main" xmlns="" id="{EBA5BF6F-17E5-4A4B-B041-FD58788B6EC7}"/>
              </a:ext>
            </a:extLst>
          </p:cNvPr>
          <p:cNvSpPr/>
          <p:nvPr/>
        </p:nvSpPr>
        <p:spPr>
          <a:xfrm>
            <a:off x="121970" y="557638"/>
            <a:ext cx="2336488" cy="461665"/>
          </a:xfrm>
          <a:prstGeom prst="rect">
            <a:avLst/>
          </a:prstGeom>
          <a:solidFill>
            <a:srgbClr val="6F98DB"/>
          </a:solidFill>
        </p:spPr>
        <p:txBody>
          <a:bodyPr wrap="square" anchor="ctr">
            <a:spAutoFit/>
          </a:bodyPr>
          <a:lstStyle/>
          <a:p>
            <a:pPr algn="ctr">
              <a:lnSpc>
                <a:spcPct val="150000"/>
              </a:lnSpc>
            </a:pPr>
            <a:endParaRPr lang="ko-KR" altLang="en-US" sz="1600" dirty="0">
              <a:solidFill>
                <a:schemeClr val="bg1"/>
              </a:solidFill>
              <a:latin typeface="나눔스퀘어라운드 Regular" panose="020B0600000101010101" pitchFamily="50" charset="-127"/>
              <a:ea typeface="나눔스퀘어라운드 Regular" panose="020B0600000101010101" pitchFamily="50" charset="-127"/>
              <a:cs typeface="Arial" panose="020B0604020202020204" pitchFamily="34" charset="0"/>
            </a:endParaRPr>
          </a:p>
        </p:txBody>
      </p:sp>
      <p:sp>
        <p:nvSpPr>
          <p:cNvPr id="108" name="직사각형 107">
            <a:extLst>
              <a:ext uri="{FF2B5EF4-FFF2-40B4-BE49-F238E27FC236}">
                <a16:creationId xmlns:a16="http://schemas.microsoft.com/office/drawing/2014/main" xmlns="" id="{EF053A68-944F-4B39-8CD8-6AB4829B198C}"/>
              </a:ext>
            </a:extLst>
          </p:cNvPr>
          <p:cNvSpPr/>
          <p:nvPr/>
        </p:nvSpPr>
        <p:spPr>
          <a:xfrm>
            <a:off x="177064" y="614151"/>
            <a:ext cx="228139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ko-KR" altLang="en-US" sz="1600" dirty="0">
                <a:solidFill>
                  <a:schemeClr val="bg1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Arial" panose="020B0604020202020204" pitchFamily="34" charset="0"/>
              </a:rPr>
              <a:t>주요 </a:t>
            </a:r>
            <a:r>
              <a:rPr lang="ko-KR" altLang="en-US" sz="1600" dirty="0" err="1">
                <a:solidFill>
                  <a:schemeClr val="bg1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Arial" panose="020B0604020202020204" pitchFamily="34" charset="0"/>
              </a:rPr>
              <a:t>패싯</a:t>
            </a:r>
            <a:r>
              <a:rPr lang="en-US" altLang="ko-KR" sz="1600" dirty="0">
                <a:solidFill>
                  <a:schemeClr val="bg1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Arial" panose="020B0604020202020204" pitchFamily="34" charset="0"/>
              </a:rPr>
              <a:t>/</a:t>
            </a:r>
            <a:r>
              <a:rPr lang="ko-KR" altLang="en-US" sz="1600" dirty="0">
                <a:solidFill>
                  <a:schemeClr val="bg1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Arial" panose="020B0604020202020204" pitchFamily="34" charset="0"/>
              </a:rPr>
              <a:t>제한자 별 정리</a:t>
            </a: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xmlns="" id="{E38B8785-4C7C-42D2-8C1F-A90D462157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08" y="1585331"/>
            <a:ext cx="1981200" cy="1438275"/>
          </a:xfrm>
          <a:prstGeom prst="rect">
            <a:avLst/>
          </a:prstGeom>
          <a:ln>
            <a:solidFill>
              <a:srgbClr val="6F98DB"/>
            </a:solidFill>
          </a:ln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xmlns="" id="{B544FB5E-AE7B-4B8E-B2DA-A2EFAC1F7F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9671" y="1578117"/>
            <a:ext cx="1905000" cy="3019425"/>
          </a:xfrm>
          <a:prstGeom prst="rect">
            <a:avLst/>
          </a:prstGeom>
          <a:ln>
            <a:solidFill>
              <a:srgbClr val="6F98DB"/>
            </a:solidFill>
          </a:ln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xmlns="" id="{51279B9A-23BA-41B3-B497-1B1AE324AB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25754" y="1579671"/>
            <a:ext cx="1895475" cy="3771900"/>
          </a:xfrm>
          <a:prstGeom prst="rect">
            <a:avLst/>
          </a:prstGeom>
          <a:ln>
            <a:solidFill>
              <a:srgbClr val="6F98DB"/>
            </a:solidFill>
          </a:ln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xmlns="" id="{593D94AB-D626-443C-9F48-27BFFF060DC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02237" y="1578117"/>
            <a:ext cx="1990725" cy="1257300"/>
          </a:xfrm>
          <a:prstGeom prst="rect">
            <a:avLst/>
          </a:prstGeom>
          <a:ln>
            <a:solidFill>
              <a:srgbClr val="6F98DB"/>
            </a:solidFill>
          </a:ln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xmlns="" id="{543215A1-993D-46B3-AD1F-1781D4991D0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70978" y="1578117"/>
            <a:ext cx="1962150" cy="2133600"/>
          </a:xfrm>
          <a:prstGeom prst="rect">
            <a:avLst/>
          </a:prstGeom>
          <a:ln>
            <a:solidFill>
              <a:srgbClr val="6F98DB"/>
            </a:solidFill>
          </a:ln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xmlns="" id="{77EC30D8-611C-4C0B-954F-D4D5803A96A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213100" y="1571047"/>
            <a:ext cx="1933575" cy="1704975"/>
          </a:xfrm>
          <a:prstGeom prst="rect">
            <a:avLst/>
          </a:prstGeom>
          <a:ln>
            <a:solidFill>
              <a:srgbClr val="6F98DB"/>
            </a:solidFill>
          </a:ln>
        </p:spPr>
      </p:pic>
      <p:sp>
        <p:nvSpPr>
          <p:cNvPr id="57" name="직사각형 56">
            <a:extLst>
              <a:ext uri="{FF2B5EF4-FFF2-40B4-BE49-F238E27FC236}">
                <a16:creationId xmlns:a16="http://schemas.microsoft.com/office/drawing/2014/main" xmlns="" id="{9C719662-21AC-496E-B47D-71CB874B8AD0}"/>
              </a:ext>
            </a:extLst>
          </p:cNvPr>
          <p:cNvSpPr/>
          <p:nvPr/>
        </p:nvSpPr>
        <p:spPr>
          <a:xfrm>
            <a:off x="8150998" y="1230966"/>
            <a:ext cx="1112805" cy="27699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ko-KR" altLang="en-US" sz="1200" dirty="0">
                <a:solidFill>
                  <a:schemeClr val="bg1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Arial" panose="020B0604020202020204" pitchFamily="34" charset="0"/>
              </a:rPr>
              <a:t>언어 별 제한자</a:t>
            </a:r>
          </a:p>
        </p:txBody>
      </p:sp>
      <p:sp>
        <p:nvSpPr>
          <p:cNvPr id="58" name="직사각형 57">
            <a:extLst>
              <a:ext uri="{FF2B5EF4-FFF2-40B4-BE49-F238E27FC236}">
                <a16:creationId xmlns:a16="http://schemas.microsoft.com/office/drawing/2014/main" xmlns="" id="{CF95FB5A-4F4D-4BCC-B3BF-2EC07E440945}"/>
              </a:ext>
            </a:extLst>
          </p:cNvPr>
          <p:cNvSpPr/>
          <p:nvPr/>
        </p:nvSpPr>
        <p:spPr>
          <a:xfrm>
            <a:off x="10212431" y="1230966"/>
            <a:ext cx="1023037" cy="27699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Arial" panose="020B0604020202020204" pitchFamily="34" charset="0"/>
              </a:rPr>
              <a:t>DB</a:t>
            </a:r>
            <a:r>
              <a:rPr lang="ko-KR" altLang="en-US" sz="1200" dirty="0">
                <a:solidFill>
                  <a:schemeClr val="bg1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Arial" panose="020B0604020202020204" pitchFamily="34" charset="0"/>
              </a:rPr>
              <a:t> 별 제한자</a:t>
            </a:r>
          </a:p>
        </p:txBody>
      </p:sp>
      <p:pic>
        <p:nvPicPr>
          <p:cNvPr id="13" name="그림 12">
            <a:extLst>
              <a:ext uri="{FF2B5EF4-FFF2-40B4-BE49-F238E27FC236}">
                <a16:creationId xmlns:a16="http://schemas.microsoft.com/office/drawing/2014/main" xmlns="" id="{6F2C4C16-A90D-4899-AD60-082DD3229C7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170773" y="3974259"/>
            <a:ext cx="2730012" cy="2647423"/>
          </a:xfrm>
          <a:prstGeom prst="rect">
            <a:avLst/>
          </a:prstGeom>
          <a:ln>
            <a:solidFill>
              <a:srgbClr val="6F98DB"/>
            </a:solidFill>
          </a:ln>
        </p:spPr>
      </p:pic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47DB65F3-B95A-49CB-B2E3-E1FBA604A3E7}"/>
              </a:ext>
            </a:extLst>
          </p:cNvPr>
          <p:cNvSpPr txBox="1"/>
          <p:nvPr/>
        </p:nvSpPr>
        <p:spPr>
          <a:xfrm>
            <a:off x="8759394" y="4005896"/>
            <a:ext cx="1913148" cy="231236"/>
          </a:xfrm>
          <a:prstGeom prst="rect">
            <a:avLst/>
          </a:prstGeom>
          <a:solidFill>
            <a:srgbClr val="6F98DB"/>
          </a:solidFill>
          <a:ln w="3175"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anchor="ctr"/>
          <a:lstStyle>
            <a:defPPr>
              <a:defRPr lang="en-US"/>
            </a:defPPr>
            <a:lvl1pPr algn="ctr" latinLnBrk="1">
              <a:defRPr sz="1600" b="1">
                <a:solidFill>
                  <a:schemeClr val="bg1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ko-KR" altLang="en-US" sz="1200" b="0" dirty="0"/>
              <a:t>상위 </a:t>
            </a:r>
            <a:r>
              <a:rPr lang="en-US" altLang="ko-KR" sz="1200" b="0" dirty="0"/>
              <a:t>50</a:t>
            </a:r>
            <a:r>
              <a:rPr lang="ko-KR" altLang="en-US" sz="1200" b="0" dirty="0"/>
              <a:t>건</a:t>
            </a:r>
            <a:r>
              <a:rPr lang="en-US" altLang="ko-KR" sz="1200" b="0" dirty="0"/>
              <a:t> </a:t>
            </a:r>
            <a:r>
              <a:rPr lang="ko-KR" altLang="en-US" sz="1200" b="0" dirty="0"/>
              <a:t>리스트 보기</a:t>
            </a:r>
          </a:p>
        </p:txBody>
      </p:sp>
      <p:sp>
        <p:nvSpPr>
          <p:cNvPr id="61" name="모서리가 둥근 사각형 설명선 19">
            <a:extLst>
              <a:ext uri="{FF2B5EF4-FFF2-40B4-BE49-F238E27FC236}">
                <a16:creationId xmlns:a16="http://schemas.microsoft.com/office/drawing/2014/main" xmlns="" id="{DBF567E4-F4FB-4277-BDB0-DE8239004406}"/>
              </a:ext>
            </a:extLst>
          </p:cNvPr>
          <p:cNvSpPr/>
          <p:nvPr/>
        </p:nvSpPr>
        <p:spPr>
          <a:xfrm>
            <a:off x="8759394" y="3569862"/>
            <a:ext cx="869015" cy="289110"/>
          </a:xfrm>
          <a:prstGeom prst="rect">
            <a:avLst/>
          </a:prstGeom>
          <a:solidFill>
            <a:srgbClr val="6F98DB"/>
          </a:solidFill>
          <a:ln w="3175"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 latinLnBrk="1"/>
            <a:r>
              <a:rPr lang="en-US" altLang="ko-KR" sz="1600" b="1" dirty="0">
                <a:solidFill>
                  <a:schemeClr val="bg1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Click!</a:t>
            </a:r>
            <a:endParaRPr lang="ko-KR" altLang="en-US" sz="1600" b="1" dirty="0">
              <a:solidFill>
                <a:schemeClr val="bg1"/>
              </a:solidFill>
              <a:latin typeface="나눔스퀘어라운드 Regular" panose="020B0600000101010101" pitchFamily="50" charset="-127"/>
              <a:ea typeface="나눔스퀘어라운드 Regular" panose="020B0600000101010101" pitchFamily="50" charset="-127"/>
            </a:endParaRPr>
          </a:p>
        </p:txBody>
      </p:sp>
      <p:sp>
        <p:nvSpPr>
          <p:cNvPr id="62" name="직사각형 61">
            <a:extLst>
              <a:ext uri="{FF2B5EF4-FFF2-40B4-BE49-F238E27FC236}">
                <a16:creationId xmlns:a16="http://schemas.microsoft.com/office/drawing/2014/main" xmlns="" id="{31488FD6-82C4-4485-81DA-ED48E6F4158C}"/>
              </a:ext>
            </a:extLst>
          </p:cNvPr>
          <p:cNvSpPr/>
          <p:nvPr/>
        </p:nvSpPr>
        <p:spPr>
          <a:xfrm>
            <a:off x="8170978" y="3434539"/>
            <a:ext cx="588416" cy="289110"/>
          </a:xfrm>
          <a:prstGeom prst="rect">
            <a:avLst/>
          </a:prstGeom>
          <a:noFill/>
          <a:ln w="57150">
            <a:solidFill>
              <a:srgbClr val="6F98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latin typeface="나눔스퀘어라운드 Regular" panose="020B0600000101010101" pitchFamily="50" charset="-127"/>
              <a:ea typeface="나눔스퀘어라운드 Regular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29448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50" name="Text Box 43"/>
          <p:cNvSpPr txBox="1">
            <a:spLocks noChangeArrowheads="1"/>
          </p:cNvSpPr>
          <p:nvPr/>
        </p:nvSpPr>
        <p:spPr bwMode="auto">
          <a:xfrm>
            <a:off x="2896555" y="5437822"/>
            <a:ext cx="886639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marL="0" lvl="1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ko-KR" sz="1600" dirty="0">
                <a:solidFill>
                  <a:srgbClr val="404040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Arial" panose="020B0604020202020204" pitchFamily="34" charset="0"/>
              </a:rPr>
              <a:t>•</a:t>
            </a:r>
            <a:r>
              <a:rPr lang="ko-KR" altLang="en-US" sz="1600" dirty="0">
                <a:solidFill>
                  <a:srgbClr val="404040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   제공</a:t>
            </a:r>
            <a:r>
              <a:rPr lang="en-US" altLang="ko-KR" sz="1600" dirty="0">
                <a:solidFill>
                  <a:srgbClr val="404040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 </a:t>
            </a:r>
            <a:r>
              <a:rPr lang="ko-KR" altLang="en-US" sz="1600" dirty="0">
                <a:solidFill>
                  <a:srgbClr val="404040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원문 보기 </a:t>
            </a:r>
            <a:r>
              <a:rPr lang="en-US" altLang="ko-KR" sz="1600" dirty="0">
                <a:solidFill>
                  <a:srgbClr val="404040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(50</a:t>
            </a:r>
            <a:r>
              <a:rPr lang="ko-KR" altLang="en-US" sz="1600" dirty="0">
                <a:solidFill>
                  <a:srgbClr val="404040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페이지 </a:t>
            </a:r>
            <a:r>
              <a:rPr lang="en-US" altLang="ko-KR" sz="1600" dirty="0">
                <a:solidFill>
                  <a:srgbClr val="404040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PDF </a:t>
            </a:r>
            <a:r>
              <a:rPr lang="ko-KR" altLang="en-US" sz="1600" dirty="0">
                <a:solidFill>
                  <a:srgbClr val="404040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저장</a:t>
            </a:r>
            <a:r>
              <a:rPr lang="en-US" altLang="ko-KR" sz="1600" dirty="0">
                <a:solidFill>
                  <a:srgbClr val="404040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, </a:t>
            </a:r>
            <a:r>
              <a:rPr lang="ko-KR" altLang="en-US" sz="1600" dirty="0">
                <a:solidFill>
                  <a:srgbClr val="404040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원문 검색 가능</a:t>
            </a:r>
            <a:r>
              <a:rPr lang="en-US" altLang="ko-KR" sz="1600" dirty="0">
                <a:solidFill>
                  <a:srgbClr val="404040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)</a:t>
            </a:r>
          </a:p>
          <a:p>
            <a:pPr marL="0" lvl="1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ko-KR" sz="1600" dirty="0">
                <a:solidFill>
                  <a:srgbClr val="404040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Arial" panose="020B0604020202020204" pitchFamily="34" charset="0"/>
              </a:rPr>
              <a:t>•   eBook</a:t>
            </a:r>
            <a:r>
              <a:rPr lang="ko-KR" altLang="en-US" sz="1600" dirty="0">
                <a:solidFill>
                  <a:srgbClr val="404040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Arial" panose="020B0604020202020204" pitchFamily="34" charset="0"/>
              </a:rPr>
              <a:t>의 상세 서지 정보 제공 </a:t>
            </a:r>
            <a:r>
              <a:rPr lang="en-US" altLang="ko-KR" sz="1600" dirty="0">
                <a:solidFill>
                  <a:srgbClr val="404040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Arial" panose="020B0604020202020204" pitchFamily="34" charset="0"/>
              </a:rPr>
              <a:t>(</a:t>
            </a:r>
            <a:r>
              <a:rPr lang="ko-KR" altLang="en-US" sz="1600" dirty="0">
                <a:solidFill>
                  <a:srgbClr val="404040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Arial" panose="020B0604020202020204" pitchFamily="34" charset="0"/>
              </a:rPr>
              <a:t>저자사항</a:t>
            </a:r>
            <a:r>
              <a:rPr lang="en-US" altLang="ko-KR" sz="1600" dirty="0">
                <a:solidFill>
                  <a:srgbClr val="404040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Arial" panose="020B0604020202020204" pitchFamily="34" charset="0"/>
              </a:rPr>
              <a:t>, </a:t>
            </a:r>
            <a:r>
              <a:rPr lang="ko-KR" altLang="en-US" sz="1600" dirty="0">
                <a:solidFill>
                  <a:srgbClr val="404040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Arial" panose="020B0604020202020204" pitchFamily="34" charset="0"/>
              </a:rPr>
              <a:t>해당 출판물 바로가기</a:t>
            </a:r>
            <a:r>
              <a:rPr lang="en-US" altLang="ko-KR" sz="1600" dirty="0">
                <a:solidFill>
                  <a:srgbClr val="404040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Arial" panose="020B0604020202020204" pitchFamily="34" charset="0"/>
              </a:rPr>
              <a:t>, </a:t>
            </a:r>
            <a:r>
              <a:rPr lang="ko-KR" altLang="en-US" sz="1600" dirty="0">
                <a:solidFill>
                  <a:srgbClr val="404040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Arial" panose="020B0604020202020204" pitchFamily="34" charset="0"/>
              </a:rPr>
              <a:t>주제어</a:t>
            </a:r>
            <a:r>
              <a:rPr lang="en-US" altLang="ko-KR" sz="1600" dirty="0">
                <a:solidFill>
                  <a:srgbClr val="404040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Arial" panose="020B0604020202020204" pitchFamily="34" charset="0"/>
              </a:rPr>
              <a:t>/</a:t>
            </a:r>
            <a:r>
              <a:rPr lang="ko-KR" altLang="en-US" sz="1600" dirty="0">
                <a:solidFill>
                  <a:srgbClr val="404040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Arial" panose="020B0604020202020204" pitchFamily="34" charset="0"/>
              </a:rPr>
              <a:t>키워드</a:t>
            </a:r>
            <a:r>
              <a:rPr lang="en-US" altLang="ko-KR" sz="1600" dirty="0">
                <a:solidFill>
                  <a:srgbClr val="404040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Arial" panose="020B0604020202020204" pitchFamily="34" charset="0"/>
              </a:rPr>
              <a:t>, </a:t>
            </a:r>
            <a:r>
              <a:rPr lang="ko-KR" altLang="en-US" sz="1600" dirty="0">
                <a:solidFill>
                  <a:srgbClr val="404040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Arial" panose="020B0604020202020204" pitchFamily="34" charset="0"/>
              </a:rPr>
              <a:t>전체 초록 등</a:t>
            </a:r>
            <a:r>
              <a:rPr lang="en-US" altLang="ko-KR" sz="1600" dirty="0">
                <a:solidFill>
                  <a:srgbClr val="404040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Arial" panose="020B0604020202020204" pitchFamily="34" charset="0"/>
              </a:rPr>
              <a:t>)</a:t>
            </a:r>
            <a:r>
              <a:rPr lang="ko-KR" altLang="en-US" sz="1600" dirty="0">
                <a:solidFill>
                  <a:srgbClr val="404040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Arial" panose="020B0604020202020204" pitchFamily="34" charset="0"/>
              </a:rPr>
              <a:t> </a:t>
            </a:r>
            <a:endParaRPr lang="en-US" altLang="ko-KR" sz="1600" dirty="0">
              <a:solidFill>
                <a:srgbClr val="404040"/>
              </a:solidFill>
              <a:latin typeface="나눔스퀘어라운드 Regular" panose="020B0600000101010101" pitchFamily="50" charset="-127"/>
              <a:ea typeface="나눔스퀘어라운드 Regular" panose="020B0600000101010101" pitchFamily="50" charset="-127"/>
              <a:cs typeface="Arial" panose="020B0604020202020204" pitchFamily="34" charset="0"/>
            </a:endParaRPr>
          </a:p>
          <a:p>
            <a:pPr marL="0" lvl="1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ko-KR" sz="1600" dirty="0">
                <a:solidFill>
                  <a:srgbClr val="404040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Arial" panose="020B0604020202020204" pitchFamily="34" charset="0"/>
              </a:rPr>
              <a:t>•   </a:t>
            </a:r>
            <a:r>
              <a:rPr lang="ko-KR" altLang="en-US" sz="1600" b="1" dirty="0">
                <a:solidFill>
                  <a:srgbClr val="FCC664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Arial" panose="020B0604020202020204" pitchFamily="34" charset="0"/>
              </a:rPr>
              <a:t>기본 활용 도구 모음 </a:t>
            </a:r>
            <a:r>
              <a:rPr lang="en-US" altLang="ko-KR" sz="1600" b="1" dirty="0">
                <a:solidFill>
                  <a:srgbClr val="FCC664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Arial" panose="020B0604020202020204" pitchFamily="34" charset="0"/>
              </a:rPr>
              <a:t>(Tool </a:t>
            </a:r>
            <a:r>
              <a:rPr lang="ko-KR" altLang="en-US" sz="1600" b="1" dirty="0">
                <a:solidFill>
                  <a:srgbClr val="FCC664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Arial" panose="020B0604020202020204" pitchFamily="34" charset="0"/>
              </a:rPr>
              <a:t>페이지 참고</a:t>
            </a:r>
            <a:r>
              <a:rPr lang="en-US" altLang="ko-KR" sz="1600" b="1" dirty="0">
                <a:solidFill>
                  <a:srgbClr val="FCC664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Arial" panose="020B0604020202020204" pitchFamily="34" charset="0"/>
              </a:rPr>
              <a:t>)</a:t>
            </a:r>
          </a:p>
        </p:txBody>
      </p:sp>
      <p:sp>
        <p:nvSpPr>
          <p:cNvPr id="30" name="Rectangle 12">
            <a:extLst>
              <a:ext uri="{FF2B5EF4-FFF2-40B4-BE49-F238E27FC236}">
                <a16:creationId xmlns:a16="http://schemas.microsoft.com/office/drawing/2014/main" xmlns="" id="{2B78EE1F-EBFD-4B0B-A1DA-810C096CCB1E}"/>
              </a:ext>
            </a:extLst>
          </p:cNvPr>
          <p:cNvSpPr/>
          <p:nvPr/>
        </p:nvSpPr>
        <p:spPr>
          <a:xfrm>
            <a:off x="0" y="0"/>
            <a:ext cx="12191999" cy="44577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kern="0" dirty="0">
              <a:solidFill>
                <a:sysClr val="windowText" lastClr="000000"/>
              </a:solidFill>
              <a:latin typeface="나눔스퀘어라운드 Regular" panose="020B0600000101010101" pitchFamily="50" charset="-127"/>
              <a:ea typeface="나눔스퀘어라운드 Regular" panose="020B0600000101010101" pitchFamily="50" charset="-127"/>
            </a:endParaRPr>
          </a:p>
        </p:txBody>
      </p:sp>
      <p:sp>
        <p:nvSpPr>
          <p:cNvPr id="39" name="제목 1">
            <a:extLst>
              <a:ext uri="{FF2B5EF4-FFF2-40B4-BE49-F238E27FC236}">
                <a16:creationId xmlns:a16="http://schemas.microsoft.com/office/drawing/2014/main" xmlns="" id="{4520D824-7634-4953-964B-0906893DC594}"/>
              </a:ext>
            </a:extLst>
          </p:cNvPr>
          <p:cNvSpPr txBox="1">
            <a:spLocks/>
          </p:cNvSpPr>
          <p:nvPr/>
        </p:nvSpPr>
        <p:spPr>
          <a:xfrm>
            <a:off x="177064" y="45720"/>
            <a:ext cx="10515600" cy="29728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sz="32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1800" b="1" dirty="0">
                <a:solidFill>
                  <a:schemeClr val="bg1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검색 결과 </a:t>
            </a:r>
            <a:r>
              <a:rPr lang="en-US" altLang="ko-KR" sz="1800" b="1" dirty="0">
                <a:solidFill>
                  <a:schemeClr val="bg1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– </a:t>
            </a:r>
            <a:r>
              <a:rPr lang="ko-KR" altLang="en-US" sz="1800" b="1" dirty="0">
                <a:solidFill>
                  <a:schemeClr val="bg1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상세 레코드 보기</a:t>
            </a:r>
            <a:endParaRPr lang="en-US" altLang="ko-KR" sz="1800" b="1" dirty="0">
              <a:solidFill>
                <a:schemeClr val="bg1"/>
              </a:solidFill>
              <a:latin typeface="나눔스퀘어라운드 Regular" panose="020B0600000101010101" pitchFamily="50" charset="-127"/>
              <a:ea typeface="나눔스퀘어라운드 Regular" panose="020B0600000101010101" pitchFamily="50" charset="-127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28E1F9F3-F1B6-423E-A737-0370143CF4E6}"/>
              </a:ext>
            </a:extLst>
          </p:cNvPr>
          <p:cNvSpPr txBox="1"/>
          <p:nvPr/>
        </p:nvSpPr>
        <p:spPr>
          <a:xfrm>
            <a:off x="7452360" y="68564"/>
            <a:ext cx="47396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</a:pPr>
            <a:r>
              <a:rPr lang="ko-KR" altLang="en-US" sz="1400" dirty="0">
                <a:solidFill>
                  <a:schemeClr val="bg1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Arial" panose="020B0604020202020204" pitchFamily="34" charset="0"/>
              </a:rPr>
              <a:t>해당 </a:t>
            </a:r>
            <a:r>
              <a:rPr lang="en-US" altLang="ko-KR" sz="1400" dirty="0">
                <a:solidFill>
                  <a:schemeClr val="bg1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Arial" panose="020B0604020202020204" pitchFamily="34" charset="0"/>
              </a:rPr>
              <a:t>eBook</a:t>
            </a:r>
            <a:r>
              <a:rPr lang="ko-KR" altLang="en-US" sz="1400" dirty="0">
                <a:solidFill>
                  <a:schemeClr val="bg1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Arial" panose="020B0604020202020204" pitchFamily="34" charset="0"/>
              </a:rPr>
              <a:t>의 저자정보</a:t>
            </a:r>
            <a:r>
              <a:rPr lang="en-US" altLang="ko-KR" sz="1400" dirty="0">
                <a:solidFill>
                  <a:schemeClr val="bg1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Arial" panose="020B0604020202020204" pitchFamily="34" charset="0"/>
              </a:rPr>
              <a:t>, </a:t>
            </a:r>
            <a:r>
              <a:rPr lang="ko-KR" altLang="en-US" sz="1400" dirty="0">
                <a:solidFill>
                  <a:schemeClr val="bg1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Arial" panose="020B0604020202020204" pitchFamily="34" charset="0"/>
              </a:rPr>
              <a:t>주제</a:t>
            </a:r>
            <a:r>
              <a:rPr lang="en-US" altLang="ko-KR" sz="1400" dirty="0">
                <a:solidFill>
                  <a:schemeClr val="bg1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Arial" panose="020B0604020202020204" pitchFamily="34" charset="0"/>
              </a:rPr>
              <a:t>, </a:t>
            </a:r>
            <a:r>
              <a:rPr lang="ko-KR" altLang="en-US" sz="1400" dirty="0">
                <a:solidFill>
                  <a:schemeClr val="bg1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Arial" panose="020B0604020202020204" pitchFamily="34" charset="0"/>
              </a:rPr>
              <a:t>초록</a:t>
            </a:r>
            <a:r>
              <a:rPr lang="en-US" altLang="ko-KR" sz="1400" dirty="0">
                <a:solidFill>
                  <a:schemeClr val="bg1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Arial" panose="020B0604020202020204" pitchFamily="34" charset="0"/>
              </a:rPr>
              <a:t> </a:t>
            </a:r>
            <a:r>
              <a:rPr lang="ko-KR" altLang="en-US" sz="1400" dirty="0">
                <a:solidFill>
                  <a:schemeClr val="bg1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Arial" panose="020B0604020202020204" pitchFamily="34" charset="0"/>
              </a:rPr>
              <a:t>등 상세정보 열람 가능</a:t>
            </a:r>
            <a:endParaRPr lang="en-US" altLang="ko-KR" sz="1400" dirty="0">
              <a:solidFill>
                <a:schemeClr val="bg1"/>
              </a:solidFill>
              <a:latin typeface="나눔스퀘어라운드 Regular" panose="020B0600000101010101" pitchFamily="50" charset="-127"/>
              <a:ea typeface="나눔스퀘어라운드 Regular" panose="020B0600000101010101" pitchFamily="50" charset="-127"/>
              <a:cs typeface="Arial" panose="020B0604020202020204" pitchFamily="34" charset="0"/>
            </a:endParaRPr>
          </a:p>
        </p:txBody>
      </p:sp>
      <p:sp>
        <p:nvSpPr>
          <p:cNvPr id="41" name="직사각형 40">
            <a:extLst>
              <a:ext uri="{FF2B5EF4-FFF2-40B4-BE49-F238E27FC236}">
                <a16:creationId xmlns:a16="http://schemas.microsoft.com/office/drawing/2014/main" xmlns="" id="{1B23D299-C837-45E5-9B53-720D653E7B8B}"/>
              </a:ext>
            </a:extLst>
          </p:cNvPr>
          <p:cNvSpPr/>
          <p:nvPr/>
        </p:nvSpPr>
        <p:spPr>
          <a:xfrm>
            <a:off x="435797" y="5530594"/>
            <a:ext cx="2006924" cy="461665"/>
          </a:xfrm>
          <a:prstGeom prst="rect">
            <a:avLst/>
          </a:prstGeom>
          <a:solidFill>
            <a:srgbClr val="6F98DB"/>
          </a:solidFill>
        </p:spPr>
        <p:txBody>
          <a:bodyPr wrap="square" anchor="ctr">
            <a:spAutoFit/>
          </a:bodyPr>
          <a:lstStyle/>
          <a:p>
            <a:pPr algn="ctr">
              <a:lnSpc>
                <a:spcPct val="150000"/>
              </a:lnSpc>
            </a:pPr>
            <a:endParaRPr lang="ko-KR" altLang="en-US" sz="1600" dirty="0">
              <a:solidFill>
                <a:schemeClr val="bg1"/>
              </a:solidFill>
              <a:latin typeface="나눔스퀘어라운드 Regular" panose="020B0600000101010101" pitchFamily="50" charset="-127"/>
              <a:ea typeface="나눔스퀘어라운드 Regular" panose="020B0600000101010101" pitchFamily="50" charset="-127"/>
              <a:cs typeface="Arial" panose="020B0604020202020204" pitchFamily="34" charset="0"/>
            </a:endParaRP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xmlns="" id="{F9233D34-648E-4A9D-9902-61F2305C7ED6}"/>
              </a:ext>
            </a:extLst>
          </p:cNvPr>
          <p:cNvSpPr/>
          <p:nvPr/>
        </p:nvSpPr>
        <p:spPr>
          <a:xfrm>
            <a:off x="537834" y="5523189"/>
            <a:ext cx="18261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1600" dirty="0">
                <a:solidFill>
                  <a:schemeClr val="bg1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Arial" panose="020B0604020202020204" pitchFamily="34" charset="0"/>
              </a:rPr>
              <a:t>상세 정보 주요 내용</a:t>
            </a:r>
          </a:p>
        </p:txBody>
      </p:sp>
      <p:grpSp>
        <p:nvGrpSpPr>
          <p:cNvPr id="60" name="그룹 37">
            <a:extLst>
              <a:ext uri="{FF2B5EF4-FFF2-40B4-BE49-F238E27FC236}">
                <a16:creationId xmlns:a16="http://schemas.microsoft.com/office/drawing/2014/main" xmlns="" id="{81C94773-169C-481E-97E9-198B9B1F5273}"/>
              </a:ext>
            </a:extLst>
          </p:cNvPr>
          <p:cNvGrpSpPr>
            <a:grpSpLocks/>
          </p:cNvGrpSpPr>
          <p:nvPr/>
        </p:nvGrpSpPr>
        <p:grpSpPr bwMode="auto">
          <a:xfrm>
            <a:off x="2924501" y="5565236"/>
            <a:ext cx="312738" cy="307975"/>
            <a:chOff x="4219577" y="1065362"/>
            <a:chExt cx="312945" cy="307777"/>
          </a:xfrm>
        </p:grpSpPr>
        <p:sp>
          <p:nvSpPr>
            <p:cNvPr id="61" name="타원 60">
              <a:extLst>
                <a:ext uri="{FF2B5EF4-FFF2-40B4-BE49-F238E27FC236}">
                  <a16:creationId xmlns:a16="http://schemas.microsoft.com/office/drawing/2014/main" xmlns="" id="{0C1BB0C1-D808-416C-A4A5-2597770D3E6E}"/>
                </a:ext>
              </a:extLst>
            </p:cNvPr>
            <p:cNvSpPr/>
            <p:nvPr/>
          </p:nvSpPr>
          <p:spPr>
            <a:xfrm>
              <a:off x="4251666" y="1078688"/>
              <a:ext cx="250991" cy="252251"/>
            </a:xfrm>
            <a:prstGeom prst="ellipse">
              <a:avLst/>
            </a:prstGeom>
            <a:solidFill>
              <a:srgbClr val="6F98DB"/>
            </a:solidFill>
            <a:ln>
              <a:solidFill>
                <a:srgbClr val="6F98D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xmlns="" id="{9BFBEB44-75F9-400E-A3F0-148A57F51FDC}"/>
                </a:ext>
              </a:extLst>
            </p:cNvPr>
            <p:cNvSpPr txBox="1"/>
            <p:nvPr/>
          </p:nvSpPr>
          <p:spPr>
            <a:xfrm>
              <a:off x="4219577" y="1065362"/>
              <a:ext cx="312945" cy="30777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altLang="ko-KR" sz="1400" b="1" dirty="0">
                  <a:solidFill>
                    <a:schemeClr val="bg1"/>
                  </a:solidFill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</a:rPr>
                <a:t>1</a:t>
              </a:r>
              <a:endParaRPr lang="ko-KR" altLang="en-US" sz="1400" b="1" dirty="0">
                <a:solidFill>
                  <a:schemeClr val="bg1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endParaRPr>
            </a:p>
          </p:txBody>
        </p:sp>
      </p:grpSp>
      <p:grpSp>
        <p:nvGrpSpPr>
          <p:cNvPr id="63" name="그룹 37">
            <a:extLst>
              <a:ext uri="{FF2B5EF4-FFF2-40B4-BE49-F238E27FC236}">
                <a16:creationId xmlns:a16="http://schemas.microsoft.com/office/drawing/2014/main" xmlns="" id="{88CE2B4D-BC8E-40C4-AED5-857A2D34B7A6}"/>
              </a:ext>
            </a:extLst>
          </p:cNvPr>
          <p:cNvGrpSpPr>
            <a:grpSpLocks/>
          </p:cNvGrpSpPr>
          <p:nvPr/>
        </p:nvGrpSpPr>
        <p:grpSpPr bwMode="auto">
          <a:xfrm>
            <a:off x="2924501" y="5936387"/>
            <a:ext cx="312738" cy="307975"/>
            <a:chOff x="4219577" y="1065362"/>
            <a:chExt cx="312945" cy="307777"/>
          </a:xfrm>
        </p:grpSpPr>
        <p:sp>
          <p:nvSpPr>
            <p:cNvPr id="69" name="타원 68">
              <a:extLst>
                <a:ext uri="{FF2B5EF4-FFF2-40B4-BE49-F238E27FC236}">
                  <a16:creationId xmlns:a16="http://schemas.microsoft.com/office/drawing/2014/main" xmlns="" id="{28F5C095-78DC-48D6-9564-F58047974FC0}"/>
                </a:ext>
              </a:extLst>
            </p:cNvPr>
            <p:cNvSpPr/>
            <p:nvPr/>
          </p:nvSpPr>
          <p:spPr>
            <a:xfrm>
              <a:off x="4251666" y="1078688"/>
              <a:ext cx="250991" cy="252251"/>
            </a:xfrm>
            <a:prstGeom prst="ellipse">
              <a:avLst/>
            </a:prstGeom>
            <a:solidFill>
              <a:srgbClr val="6F98DB"/>
            </a:solidFill>
            <a:ln>
              <a:solidFill>
                <a:srgbClr val="6F98D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endParaRP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xmlns="" id="{B9E35021-C533-4BD3-AF8B-DCA187334538}"/>
                </a:ext>
              </a:extLst>
            </p:cNvPr>
            <p:cNvSpPr txBox="1"/>
            <p:nvPr/>
          </p:nvSpPr>
          <p:spPr>
            <a:xfrm>
              <a:off x="4219577" y="1065362"/>
              <a:ext cx="312945" cy="30777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altLang="ko-KR" sz="1400" b="1" dirty="0">
                  <a:solidFill>
                    <a:schemeClr val="bg1"/>
                  </a:solidFill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</a:rPr>
                <a:t>2</a:t>
              </a:r>
              <a:endParaRPr lang="ko-KR" altLang="en-US" sz="1400" b="1" dirty="0">
                <a:solidFill>
                  <a:schemeClr val="bg1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endParaRPr>
            </a:p>
          </p:txBody>
        </p:sp>
      </p:grpSp>
      <p:grpSp>
        <p:nvGrpSpPr>
          <p:cNvPr id="71" name="그룹 37">
            <a:extLst>
              <a:ext uri="{FF2B5EF4-FFF2-40B4-BE49-F238E27FC236}">
                <a16:creationId xmlns:a16="http://schemas.microsoft.com/office/drawing/2014/main" xmlns="" id="{ED4AC6BB-B380-4AE1-9C7F-873DD20A4706}"/>
              </a:ext>
            </a:extLst>
          </p:cNvPr>
          <p:cNvGrpSpPr>
            <a:grpSpLocks/>
          </p:cNvGrpSpPr>
          <p:nvPr/>
        </p:nvGrpSpPr>
        <p:grpSpPr bwMode="auto">
          <a:xfrm>
            <a:off x="2924501" y="6307538"/>
            <a:ext cx="312738" cy="307975"/>
            <a:chOff x="4219577" y="1065362"/>
            <a:chExt cx="312945" cy="307777"/>
          </a:xfrm>
        </p:grpSpPr>
        <p:sp>
          <p:nvSpPr>
            <p:cNvPr id="72" name="타원 71">
              <a:extLst>
                <a:ext uri="{FF2B5EF4-FFF2-40B4-BE49-F238E27FC236}">
                  <a16:creationId xmlns:a16="http://schemas.microsoft.com/office/drawing/2014/main" xmlns="" id="{E20AAF29-E58B-4240-A5FD-0FE2E36B42E8}"/>
                </a:ext>
              </a:extLst>
            </p:cNvPr>
            <p:cNvSpPr/>
            <p:nvPr/>
          </p:nvSpPr>
          <p:spPr>
            <a:xfrm>
              <a:off x="4251666" y="1078688"/>
              <a:ext cx="250991" cy="252251"/>
            </a:xfrm>
            <a:prstGeom prst="ellipse">
              <a:avLst/>
            </a:prstGeom>
            <a:solidFill>
              <a:srgbClr val="6F98DB"/>
            </a:solidFill>
            <a:ln>
              <a:solidFill>
                <a:srgbClr val="6F98D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endParaRP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xmlns="" id="{3FFAE69E-F781-4D29-B289-7F6B11D17055}"/>
                </a:ext>
              </a:extLst>
            </p:cNvPr>
            <p:cNvSpPr txBox="1"/>
            <p:nvPr/>
          </p:nvSpPr>
          <p:spPr>
            <a:xfrm>
              <a:off x="4219577" y="1065362"/>
              <a:ext cx="312945" cy="30777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altLang="ko-KR" sz="1400" b="1" dirty="0">
                  <a:solidFill>
                    <a:schemeClr val="bg1"/>
                  </a:solidFill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</a:rPr>
                <a:t>3</a:t>
              </a:r>
              <a:endParaRPr lang="ko-KR" altLang="en-US" sz="1400" b="1" dirty="0">
                <a:solidFill>
                  <a:schemeClr val="bg1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endParaRPr>
            </a:p>
          </p:txBody>
        </p:sp>
      </p:grpSp>
      <p:pic>
        <p:nvPicPr>
          <p:cNvPr id="2" name="그림 1">
            <a:extLst>
              <a:ext uri="{FF2B5EF4-FFF2-40B4-BE49-F238E27FC236}">
                <a16:creationId xmlns:a16="http://schemas.microsoft.com/office/drawing/2014/main" xmlns="" id="{C42BCBEE-9F3A-4D1C-B0B7-D843946947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1532" y="526814"/>
            <a:ext cx="9191132" cy="4911008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grpSp>
        <p:nvGrpSpPr>
          <p:cNvPr id="28" name="그룹 37">
            <a:extLst>
              <a:ext uri="{FF2B5EF4-FFF2-40B4-BE49-F238E27FC236}">
                <a16:creationId xmlns:a16="http://schemas.microsoft.com/office/drawing/2014/main" xmlns="" id="{52A8770B-F977-4C7E-995E-CC5DCC4FBB8E}"/>
              </a:ext>
            </a:extLst>
          </p:cNvPr>
          <p:cNvGrpSpPr>
            <a:grpSpLocks/>
          </p:cNvGrpSpPr>
          <p:nvPr/>
        </p:nvGrpSpPr>
        <p:grpSpPr bwMode="auto">
          <a:xfrm>
            <a:off x="2543883" y="839918"/>
            <a:ext cx="312738" cy="307975"/>
            <a:chOff x="4219577" y="1065362"/>
            <a:chExt cx="312945" cy="307777"/>
          </a:xfrm>
        </p:grpSpPr>
        <p:sp>
          <p:nvSpPr>
            <p:cNvPr id="29" name="타원 28">
              <a:extLst>
                <a:ext uri="{FF2B5EF4-FFF2-40B4-BE49-F238E27FC236}">
                  <a16:creationId xmlns:a16="http://schemas.microsoft.com/office/drawing/2014/main" xmlns="" id="{888195CC-AE3D-4928-9FEE-D63306946DFE}"/>
                </a:ext>
              </a:extLst>
            </p:cNvPr>
            <p:cNvSpPr/>
            <p:nvPr/>
          </p:nvSpPr>
          <p:spPr>
            <a:xfrm>
              <a:off x="4251666" y="1078688"/>
              <a:ext cx="250991" cy="252251"/>
            </a:xfrm>
            <a:prstGeom prst="ellipse">
              <a:avLst/>
            </a:prstGeom>
            <a:solidFill>
              <a:srgbClr val="6F98DB"/>
            </a:solidFill>
            <a:ln>
              <a:solidFill>
                <a:srgbClr val="6F98D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xmlns="" id="{A7ACB615-97B8-42C4-97B0-6C119EB71F60}"/>
                </a:ext>
              </a:extLst>
            </p:cNvPr>
            <p:cNvSpPr txBox="1"/>
            <p:nvPr/>
          </p:nvSpPr>
          <p:spPr>
            <a:xfrm>
              <a:off x="4219577" y="1065362"/>
              <a:ext cx="312945" cy="30777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altLang="ko-KR" sz="1400" b="1" dirty="0">
                  <a:solidFill>
                    <a:schemeClr val="bg1"/>
                  </a:solidFill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</a:rPr>
                <a:t>1</a:t>
              </a:r>
              <a:endParaRPr lang="ko-KR" altLang="en-US" sz="1400" b="1" dirty="0">
                <a:solidFill>
                  <a:schemeClr val="bg1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endParaRPr>
            </a:p>
          </p:txBody>
        </p:sp>
      </p:grpSp>
      <p:grpSp>
        <p:nvGrpSpPr>
          <p:cNvPr id="32" name="그룹 37">
            <a:extLst>
              <a:ext uri="{FF2B5EF4-FFF2-40B4-BE49-F238E27FC236}">
                <a16:creationId xmlns:a16="http://schemas.microsoft.com/office/drawing/2014/main" xmlns="" id="{B7222115-9963-47C5-AF25-F904BC391D5F}"/>
              </a:ext>
            </a:extLst>
          </p:cNvPr>
          <p:cNvGrpSpPr>
            <a:grpSpLocks/>
          </p:cNvGrpSpPr>
          <p:nvPr/>
        </p:nvGrpSpPr>
        <p:grpSpPr bwMode="auto">
          <a:xfrm>
            <a:off x="5101556" y="1266190"/>
            <a:ext cx="312738" cy="307975"/>
            <a:chOff x="4219577" y="1065362"/>
            <a:chExt cx="312945" cy="307777"/>
          </a:xfrm>
        </p:grpSpPr>
        <p:sp>
          <p:nvSpPr>
            <p:cNvPr id="33" name="타원 32">
              <a:extLst>
                <a:ext uri="{FF2B5EF4-FFF2-40B4-BE49-F238E27FC236}">
                  <a16:creationId xmlns:a16="http://schemas.microsoft.com/office/drawing/2014/main" xmlns="" id="{AB2A4B23-EAB4-4E77-A75E-DF8C79351E8C}"/>
                </a:ext>
              </a:extLst>
            </p:cNvPr>
            <p:cNvSpPr/>
            <p:nvPr/>
          </p:nvSpPr>
          <p:spPr>
            <a:xfrm>
              <a:off x="4251666" y="1078688"/>
              <a:ext cx="250991" cy="252251"/>
            </a:xfrm>
            <a:prstGeom prst="ellipse">
              <a:avLst/>
            </a:prstGeom>
            <a:solidFill>
              <a:srgbClr val="6F98DB"/>
            </a:solidFill>
            <a:ln>
              <a:solidFill>
                <a:srgbClr val="6F98D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xmlns="" id="{C9FF86E0-F5D1-434D-9651-F7D400A3D75F}"/>
                </a:ext>
              </a:extLst>
            </p:cNvPr>
            <p:cNvSpPr txBox="1"/>
            <p:nvPr/>
          </p:nvSpPr>
          <p:spPr>
            <a:xfrm>
              <a:off x="4219577" y="1065362"/>
              <a:ext cx="312945" cy="30777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altLang="ko-KR" sz="1400" b="1" dirty="0">
                  <a:solidFill>
                    <a:schemeClr val="bg1"/>
                  </a:solidFill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</a:rPr>
                <a:t>2</a:t>
              </a:r>
              <a:endParaRPr lang="ko-KR" altLang="en-US" sz="1400" b="1" dirty="0">
                <a:solidFill>
                  <a:schemeClr val="bg1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endParaRPr>
            </a:p>
          </p:txBody>
        </p:sp>
      </p:grpSp>
      <p:grpSp>
        <p:nvGrpSpPr>
          <p:cNvPr id="35" name="그룹 37">
            <a:extLst>
              <a:ext uri="{FF2B5EF4-FFF2-40B4-BE49-F238E27FC236}">
                <a16:creationId xmlns:a16="http://schemas.microsoft.com/office/drawing/2014/main" xmlns="" id="{765E33A1-F71A-4FD4-B756-0E014A4173CA}"/>
              </a:ext>
            </a:extLst>
          </p:cNvPr>
          <p:cNvGrpSpPr>
            <a:grpSpLocks/>
          </p:cNvGrpSpPr>
          <p:nvPr/>
        </p:nvGrpSpPr>
        <p:grpSpPr bwMode="auto">
          <a:xfrm>
            <a:off x="10280360" y="515309"/>
            <a:ext cx="312738" cy="307975"/>
            <a:chOff x="4219577" y="1065362"/>
            <a:chExt cx="312945" cy="307777"/>
          </a:xfrm>
        </p:grpSpPr>
        <p:sp>
          <p:nvSpPr>
            <p:cNvPr id="36" name="타원 35">
              <a:extLst>
                <a:ext uri="{FF2B5EF4-FFF2-40B4-BE49-F238E27FC236}">
                  <a16:creationId xmlns:a16="http://schemas.microsoft.com/office/drawing/2014/main" xmlns="" id="{B63E2FE2-4E7E-4093-87BD-A420C2814DEE}"/>
                </a:ext>
              </a:extLst>
            </p:cNvPr>
            <p:cNvSpPr/>
            <p:nvPr/>
          </p:nvSpPr>
          <p:spPr>
            <a:xfrm>
              <a:off x="4251666" y="1078688"/>
              <a:ext cx="250991" cy="252251"/>
            </a:xfrm>
            <a:prstGeom prst="ellipse">
              <a:avLst/>
            </a:prstGeom>
            <a:solidFill>
              <a:srgbClr val="6F98DB"/>
            </a:solidFill>
            <a:ln>
              <a:solidFill>
                <a:srgbClr val="6F98D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xmlns="" id="{D37B0DC6-9F2B-4E03-8C4F-C252E2A171D7}"/>
                </a:ext>
              </a:extLst>
            </p:cNvPr>
            <p:cNvSpPr txBox="1"/>
            <p:nvPr/>
          </p:nvSpPr>
          <p:spPr>
            <a:xfrm>
              <a:off x="4219577" y="1065362"/>
              <a:ext cx="312945" cy="30777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altLang="ko-KR" sz="1400" b="1" dirty="0">
                  <a:solidFill>
                    <a:schemeClr val="bg1"/>
                  </a:solidFill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</a:rPr>
                <a:t>3</a:t>
              </a:r>
              <a:endParaRPr lang="ko-KR" altLang="en-US" sz="1400" b="1" dirty="0">
                <a:solidFill>
                  <a:schemeClr val="bg1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02808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31" name="Text Box 16"/>
          <p:cNvSpPr txBox="1">
            <a:spLocks noChangeArrowheads="1"/>
          </p:cNvSpPr>
          <p:nvPr/>
        </p:nvSpPr>
        <p:spPr bwMode="auto">
          <a:xfrm>
            <a:off x="2376807" y="5120978"/>
            <a:ext cx="9815191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marL="0" lvl="1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•</a:t>
            </a:r>
            <a:r>
              <a: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 출판물 명으로 검색하기 위해 </a:t>
            </a:r>
            <a:r>
              <a:rPr lang="en-US" altLang="ko-KR" sz="1600" b="1" dirty="0">
                <a:solidFill>
                  <a:srgbClr val="6F98DB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“</a:t>
            </a:r>
            <a:r>
              <a:rPr lang="ko-KR" altLang="en-US" sz="1600" b="1" dirty="0">
                <a:solidFill>
                  <a:srgbClr val="6F98DB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출판물</a:t>
            </a:r>
            <a:r>
              <a:rPr lang="en-US" altLang="ko-KR" sz="1600" b="1" dirty="0">
                <a:solidFill>
                  <a:srgbClr val="6F98DB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” </a:t>
            </a:r>
            <a:r>
              <a: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클릭 </a:t>
            </a:r>
            <a:endParaRPr lang="en-US" altLang="ko-KR" sz="1600" dirty="0">
              <a:solidFill>
                <a:schemeClr val="tx1">
                  <a:lumMod val="75000"/>
                  <a:lumOff val="25000"/>
                </a:schemeClr>
              </a:solidFill>
              <a:latin typeface="나눔스퀘어라운드 Regular" panose="020B0600000101010101" pitchFamily="50" charset="-127"/>
              <a:ea typeface="나눔스퀘어라운드 Regular" panose="020B0600000101010101" pitchFamily="50" charset="-127"/>
            </a:endParaRPr>
          </a:p>
          <a:p>
            <a:pPr marL="0" lvl="1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• </a:t>
            </a:r>
            <a:r>
              <a: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알파벳 순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: </a:t>
            </a:r>
            <a:r>
              <a: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알파벳 순 검색</a:t>
            </a:r>
            <a:endParaRPr lang="en-US" altLang="ko-KR" sz="1600" dirty="0">
              <a:solidFill>
                <a:schemeClr val="tx1">
                  <a:lumMod val="75000"/>
                  <a:lumOff val="25000"/>
                </a:schemeClr>
              </a:solidFill>
              <a:latin typeface="나눔스퀘어라운드 Regular" panose="020B0600000101010101" pitchFamily="50" charset="-127"/>
              <a:ea typeface="나눔스퀘어라운드 Regular" panose="020B0600000101010101" pitchFamily="50" charset="-127"/>
            </a:endParaRPr>
          </a:p>
          <a:p>
            <a:pPr marL="0" lvl="1">
              <a:lnSpc>
                <a:spcPct val="150000"/>
              </a:lnSpc>
              <a:spcBef>
                <a:spcPts val="0"/>
              </a:spcBef>
              <a:buNone/>
            </a:pPr>
            <a:r>
              <a: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   </a:t>
            </a:r>
            <a:r>
              <a: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주제 및 </a:t>
            </a:r>
            <a:r>
              <a:rPr lang="ko-KR" altLang="en-US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설명별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: </a:t>
            </a:r>
            <a:r>
              <a: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수록된 특정 주제분야 모두 살펴보고자 할 경우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 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ex) </a:t>
            </a:r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Education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입력 시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, 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주제가 </a:t>
            </a:r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Education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 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인 모든 출판물 검색</a:t>
            </a:r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  <a:latin typeface="나눔스퀘어라운드 Regular" panose="020B0600000101010101" pitchFamily="50" charset="-127"/>
              <a:ea typeface="나눔스퀘어라운드 Regular" panose="020B0600000101010101" pitchFamily="50" charset="-127"/>
            </a:endParaRPr>
          </a:p>
          <a:p>
            <a:pPr marL="0" lvl="1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   </a:t>
            </a:r>
            <a:r>
              <a: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부분 일치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: </a:t>
            </a:r>
            <a:r>
              <a: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출판물 명이 검색하고자 하는 키워드를 포함하는 경우 선택 </a:t>
            </a:r>
            <a:endParaRPr lang="en-US" altLang="ko-KR" sz="1600" dirty="0">
              <a:solidFill>
                <a:schemeClr val="tx1">
                  <a:lumMod val="75000"/>
                  <a:lumOff val="25000"/>
                </a:schemeClr>
              </a:solidFill>
              <a:latin typeface="나눔스퀘어라운드 Regular" panose="020B0600000101010101" pitchFamily="50" charset="-127"/>
              <a:ea typeface="나눔스퀘어라운드 Regular" panose="020B0600000101010101" pitchFamily="50" charset="-127"/>
            </a:endParaRPr>
          </a:p>
        </p:txBody>
      </p:sp>
      <p:sp>
        <p:nvSpPr>
          <p:cNvPr id="33" name="Rectangle 12">
            <a:extLst>
              <a:ext uri="{FF2B5EF4-FFF2-40B4-BE49-F238E27FC236}">
                <a16:creationId xmlns:a16="http://schemas.microsoft.com/office/drawing/2014/main" xmlns="" id="{9C9D856D-1E08-4FE7-9242-B222F568FACB}"/>
              </a:ext>
            </a:extLst>
          </p:cNvPr>
          <p:cNvSpPr/>
          <p:nvPr/>
        </p:nvSpPr>
        <p:spPr>
          <a:xfrm>
            <a:off x="0" y="0"/>
            <a:ext cx="12191999" cy="44577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kern="0" dirty="0">
              <a:solidFill>
                <a:sysClr val="windowText" lastClr="000000"/>
              </a:solidFill>
              <a:latin typeface="나눔스퀘어라운드 Regular" panose="020B0600000101010101" pitchFamily="50" charset="-127"/>
              <a:ea typeface="나눔스퀘어라운드 Regular" panose="020B0600000101010101" pitchFamily="50" charset="-127"/>
            </a:endParaRPr>
          </a:p>
        </p:txBody>
      </p:sp>
      <p:sp>
        <p:nvSpPr>
          <p:cNvPr id="34" name="제목 1">
            <a:extLst>
              <a:ext uri="{FF2B5EF4-FFF2-40B4-BE49-F238E27FC236}">
                <a16:creationId xmlns:a16="http://schemas.microsoft.com/office/drawing/2014/main" xmlns="" id="{F054AF94-94B1-4E15-95D0-6798A792D4D5}"/>
              </a:ext>
            </a:extLst>
          </p:cNvPr>
          <p:cNvSpPr txBox="1">
            <a:spLocks/>
          </p:cNvSpPr>
          <p:nvPr/>
        </p:nvSpPr>
        <p:spPr>
          <a:xfrm>
            <a:off x="177064" y="45720"/>
            <a:ext cx="10515600" cy="29728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sz="32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1800" b="1" dirty="0">
                <a:solidFill>
                  <a:schemeClr val="bg1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출판물 명으로 찾아보기 </a:t>
            </a:r>
            <a:r>
              <a:rPr lang="en-US" altLang="ko-KR" sz="1800" b="1" dirty="0">
                <a:solidFill>
                  <a:schemeClr val="bg1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(</a:t>
            </a:r>
            <a:r>
              <a:rPr lang="ko-KR" altLang="en-US" sz="1800" b="1" dirty="0" err="1">
                <a:solidFill>
                  <a:schemeClr val="bg1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브라우징</a:t>
            </a:r>
            <a:r>
              <a:rPr lang="en-US" altLang="ko-KR" sz="1800" b="1" dirty="0">
                <a:solidFill>
                  <a:schemeClr val="bg1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) 1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E80CD932-6083-4ADF-8A6A-819C63F7EA13}"/>
              </a:ext>
            </a:extLst>
          </p:cNvPr>
          <p:cNvSpPr txBox="1"/>
          <p:nvPr/>
        </p:nvSpPr>
        <p:spPr>
          <a:xfrm>
            <a:off x="7212765" y="68564"/>
            <a:ext cx="50139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</a:pPr>
            <a:r>
              <a:rPr lang="ko-KR" altLang="en-US" sz="1400" dirty="0">
                <a:solidFill>
                  <a:schemeClr val="bg1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Arial" panose="020B0604020202020204" pitchFamily="34" charset="0"/>
              </a:rPr>
              <a:t>전체 수록 출판물에 대한 알파벳순 탐색 및 서명</a:t>
            </a:r>
            <a:r>
              <a:rPr lang="en-US" altLang="ko-KR" sz="1400" dirty="0">
                <a:solidFill>
                  <a:schemeClr val="bg1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Arial" panose="020B0604020202020204" pitchFamily="34" charset="0"/>
              </a:rPr>
              <a:t>/</a:t>
            </a:r>
            <a:r>
              <a:rPr lang="ko-KR" altLang="en-US" sz="1400" dirty="0">
                <a:solidFill>
                  <a:schemeClr val="bg1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Arial" panose="020B0604020202020204" pitchFamily="34" charset="0"/>
              </a:rPr>
              <a:t>주제 검색 가능</a:t>
            </a:r>
            <a:r>
              <a:rPr lang="en-US" altLang="ko-KR" sz="1400" dirty="0">
                <a:solidFill>
                  <a:schemeClr val="bg1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8" name="직사각형 37">
            <a:extLst>
              <a:ext uri="{FF2B5EF4-FFF2-40B4-BE49-F238E27FC236}">
                <a16:creationId xmlns:a16="http://schemas.microsoft.com/office/drawing/2014/main" xmlns="" id="{4CF3B0FD-A61C-40EB-845B-07A3E83C1D4B}"/>
              </a:ext>
            </a:extLst>
          </p:cNvPr>
          <p:cNvSpPr/>
          <p:nvPr/>
        </p:nvSpPr>
        <p:spPr>
          <a:xfrm>
            <a:off x="625016" y="5299814"/>
            <a:ext cx="1192709" cy="381541"/>
          </a:xfrm>
          <a:prstGeom prst="rect">
            <a:avLst/>
          </a:prstGeom>
          <a:solidFill>
            <a:srgbClr val="6F98DB"/>
          </a:solidFill>
        </p:spPr>
        <p:txBody>
          <a:bodyPr wrap="square" anchor="ctr">
            <a:spAutoFit/>
          </a:bodyPr>
          <a:lstStyle/>
          <a:p>
            <a:pPr algn="ctr">
              <a:lnSpc>
                <a:spcPct val="150000"/>
              </a:lnSpc>
            </a:pPr>
            <a:endParaRPr lang="ko-KR" altLang="en-US" sz="1600" dirty="0">
              <a:solidFill>
                <a:schemeClr val="bg1"/>
              </a:solidFill>
              <a:latin typeface="나눔스퀘어라운드 Regular" panose="020B0600000101010101" pitchFamily="50" charset="-127"/>
              <a:ea typeface="나눔스퀘어라운드 Regular" panose="020B0600000101010101" pitchFamily="50" charset="-127"/>
              <a:cs typeface="Arial" panose="020B0604020202020204" pitchFamily="34" charset="0"/>
            </a:endParaRPr>
          </a:p>
        </p:txBody>
      </p:sp>
      <p:sp>
        <p:nvSpPr>
          <p:cNvPr id="39" name="직사각형 38">
            <a:extLst>
              <a:ext uri="{FF2B5EF4-FFF2-40B4-BE49-F238E27FC236}">
                <a16:creationId xmlns:a16="http://schemas.microsoft.com/office/drawing/2014/main" xmlns="" id="{E8081BFC-A8A2-4035-AACA-B79241BB8EDA}"/>
              </a:ext>
            </a:extLst>
          </p:cNvPr>
          <p:cNvSpPr/>
          <p:nvPr/>
        </p:nvSpPr>
        <p:spPr>
          <a:xfrm>
            <a:off x="754643" y="5220673"/>
            <a:ext cx="979755" cy="4261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1600" dirty="0">
                <a:solidFill>
                  <a:schemeClr val="bg1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Arial" panose="020B0604020202020204" pitchFamily="34" charset="0"/>
              </a:rPr>
              <a:t>주요 기능</a:t>
            </a:r>
          </a:p>
        </p:txBody>
      </p:sp>
      <p:grpSp>
        <p:nvGrpSpPr>
          <p:cNvPr id="60" name="그룹 37">
            <a:extLst>
              <a:ext uri="{FF2B5EF4-FFF2-40B4-BE49-F238E27FC236}">
                <a16:creationId xmlns:a16="http://schemas.microsoft.com/office/drawing/2014/main" xmlns="" id="{9EB5DECE-0A9F-45FE-A2A6-F03CAC291101}"/>
              </a:ext>
            </a:extLst>
          </p:cNvPr>
          <p:cNvGrpSpPr>
            <a:grpSpLocks/>
          </p:cNvGrpSpPr>
          <p:nvPr/>
        </p:nvGrpSpPr>
        <p:grpSpPr bwMode="auto">
          <a:xfrm>
            <a:off x="2270918" y="5236616"/>
            <a:ext cx="312738" cy="307975"/>
            <a:chOff x="4219577" y="1065362"/>
            <a:chExt cx="312945" cy="307777"/>
          </a:xfrm>
        </p:grpSpPr>
        <p:sp>
          <p:nvSpPr>
            <p:cNvPr id="61" name="타원 60">
              <a:extLst>
                <a:ext uri="{FF2B5EF4-FFF2-40B4-BE49-F238E27FC236}">
                  <a16:creationId xmlns:a16="http://schemas.microsoft.com/office/drawing/2014/main" xmlns="" id="{21358E83-58E9-433E-B057-1E768689DEF5}"/>
                </a:ext>
              </a:extLst>
            </p:cNvPr>
            <p:cNvSpPr/>
            <p:nvPr/>
          </p:nvSpPr>
          <p:spPr>
            <a:xfrm>
              <a:off x="4251666" y="1078688"/>
              <a:ext cx="250991" cy="252251"/>
            </a:xfrm>
            <a:prstGeom prst="ellipse">
              <a:avLst/>
            </a:prstGeom>
            <a:solidFill>
              <a:srgbClr val="6F98DB"/>
            </a:solidFill>
            <a:ln>
              <a:solidFill>
                <a:srgbClr val="6F98D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xmlns="" id="{B8A92089-9689-421F-A7D8-6C6C13B25D50}"/>
                </a:ext>
              </a:extLst>
            </p:cNvPr>
            <p:cNvSpPr txBox="1"/>
            <p:nvPr/>
          </p:nvSpPr>
          <p:spPr>
            <a:xfrm>
              <a:off x="4219577" y="1065362"/>
              <a:ext cx="312945" cy="30777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altLang="ko-KR" sz="1400" b="1" dirty="0">
                  <a:solidFill>
                    <a:schemeClr val="bg1"/>
                  </a:solidFill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</a:rPr>
                <a:t>1</a:t>
              </a:r>
              <a:endParaRPr lang="ko-KR" altLang="en-US" sz="1400" b="1" dirty="0">
                <a:solidFill>
                  <a:schemeClr val="bg1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endParaRPr>
            </a:p>
          </p:txBody>
        </p:sp>
      </p:grpSp>
      <p:grpSp>
        <p:nvGrpSpPr>
          <p:cNvPr id="63" name="그룹 37">
            <a:extLst>
              <a:ext uri="{FF2B5EF4-FFF2-40B4-BE49-F238E27FC236}">
                <a16:creationId xmlns:a16="http://schemas.microsoft.com/office/drawing/2014/main" xmlns="" id="{23014CA4-DBA5-4B68-A00D-C8D2755AED7B}"/>
              </a:ext>
            </a:extLst>
          </p:cNvPr>
          <p:cNvGrpSpPr>
            <a:grpSpLocks/>
          </p:cNvGrpSpPr>
          <p:nvPr/>
        </p:nvGrpSpPr>
        <p:grpSpPr bwMode="auto">
          <a:xfrm>
            <a:off x="2270918" y="5591513"/>
            <a:ext cx="312738" cy="307975"/>
            <a:chOff x="4219577" y="1065362"/>
            <a:chExt cx="312945" cy="307777"/>
          </a:xfrm>
        </p:grpSpPr>
        <p:sp>
          <p:nvSpPr>
            <p:cNvPr id="64" name="타원 63">
              <a:extLst>
                <a:ext uri="{FF2B5EF4-FFF2-40B4-BE49-F238E27FC236}">
                  <a16:creationId xmlns:a16="http://schemas.microsoft.com/office/drawing/2014/main" xmlns="" id="{F025DD1B-AA4F-40E6-AAEA-43A417A4C261}"/>
                </a:ext>
              </a:extLst>
            </p:cNvPr>
            <p:cNvSpPr/>
            <p:nvPr/>
          </p:nvSpPr>
          <p:spPr>
            <a:xfrm>
              <a:off x="4251666" y="1078688"/>
              <a:ext cx="250991" cy="252251"/>
            </a:xfrm>
            <a:prstGeom prst="ellipse">
              <a:avLst/>
            </a:prstGeom>
            <a:solidFill>
              <a:srgbClr val="6F98DB"/>
            </a:solidFill>
            <a:ln>
              <a:solidFill>
                <a:srgbClr val="6F98D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endParaRP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xmlns="" id="{C5AB8165-35BC-48B3-B0AA-345D6E1F9BD2}"/>
                </a:ext>
              </a:extLst>
            </p:cNvPr>
            <p:cNvSpPr txBox="1"/>
            <p:nvPr/>
          </p:nvSpPr>
          <p:spPr>
            <a:xfrm>
              <a:off x="4219577" y="1065362"/>
              <a:ext cx="312945" cy="30777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altLang="ko-KR" sz="1400" b="1" dirty="0">
                  <a:solidFill>
                    <a:schemeClr val="bg1"/>
                  </a:solidFill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</a:rPr>
                <a:t>2</a:t>
              </a:r>
              <a:endParaRPr lang="ko-KR" altLang="en-US" sz="1400" b="1" dirty="0">
                <a:solidFill>
                  <a:schemeClr val="bg1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endParaRPr>
            </a:p>
          </p:txBody>
        </p:sp>
      </p:grpSp>
      <p:pic>
        <p:nvPicPr>
          <p:cNvPr id="27" name="그림 26">
            <a:extLst>
              <a:ext uri="{FF2B5EF4-FFF2-40B4-BE49-F238E27FC236}">
                <a16:creationId xmlns:a16="http://schemas.microsoft.com/office/drawing/2014/main" xmlns="" id="{0E44949A-ADE2-44A4-AB85-BDD6D527FC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837" y="723123"/>
            <a:ext cx="11652326" cy="427587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28" name="AutoShape 15">
            <a:extLst>
              <a:ext uri="{FF2B5EF4-FFF2-40B4-BE49-F238E27FC236}">
                <a16:creationId xmlns:a16="http://schemas.microsoft.com/office/drawing/2014/main" xmlns="" id="{D724F4CF-AD40-40E6-B705-744CE68D28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45794" y="2760568"/>
            <a:ext cx="2664142" cy="376632"/>
          </a:xfrm>
          <a:prstGeom prst="wedgeRoundRectCallout">
            <a:avLst>
              <a:gd name="adj1" fmla="val -64518"/>
              <a:gd name="adj2" fmla="val -19964"/>
              <a:gd name="adj3" fmla="val 16667"/>
            </a:avLst>
          </a:prstGeom>
          <a:solidFill>
            <a:srgbClr val="6F98DB"/>
          </a:solidFill>
          <a:ln w="3175"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 latinLnBrk="1"/>
            <a:r>
              <a:rPr lang="ko-KR" altLang="en-US" sz="1400" dirty="0">
                <a:solidFill>
                  <a:schemeClr val="bg1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출판물 명 입력 후 찾아보기</a:t>
            </a:r>
            <a:endParaRPr lang="en-US" altLang="ko-KR" sz="1400" dirty="0">
              <a:solidFill>
                <a:schemeClr val="bg1"/>
              </a:solidFill>
              <a:latin typeface="나눔스퀘어라운드 Regular" panose="020B0600000101010101" pitchFamily="50" charset="-127"/>
              <a:ea typeface="나눔스퀘어라운드 Regular" panose="020B0600000101010101" pitchFamily="50" charset="-127"/>
            </a:endParaRPr>
          </a:p>
        </p:txBody>
      </p:sp>
      <p:sp>
        <p:nvSpPr>
          <p:cNvPr id="29" name="직사각형 28">
            <a:extLst>
              <a:ext uri="{FF2B5EF4-FFF2-40B4-BE49-F238E27FC236}">
                <a16:creationId xmlns:a16="http://schemas.microsoft.com/office/drawing/2014/main" xmlns="" id="{CC5F9CA6-CE54-4B4A-9C0C-99855F06754A}"/>
              </a:ext>
            </a:extLst>
          </p:cNvPr>
          <p:cNvSpPr/>
          <p:nvPr/>
        </p:nvSpPr>
        <p:spPr>
          <a:xfrm>
            <a:off x="5750223" y="3920955"/>
            <a:ext cx="3633868" cy="893783"/>
          </a:xfrm>
          <a:prstGeom prst="rect">
            <a:avLst/>
          </a:prstGeom>
          <a:solidFill>
            <a:srgbClr val="6F98DB"/>
          </a:solidFill>
          <a:ln w="3175"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 latinLnBrk="1"/>
            <a:r>
              <a:rPr lang="ko-KR" altLang="en-US" sz="1400" dirty="0">
                <a:solidFill>
                  <a:schemeClr val="bg1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원문</a:t>
            </a:r>
            <a:r>
              <a:rPr lang="en-US" altLang="ko-KR" sz="1400" dirty="0">
                <a:solidFill>
                  <a:schemeClr val="bg1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(Full-text)</a:t>
            </a:r>
            <a:r>
              <a:rPr lang="ko-KR" altLang="en-US" sz="1400" dirty="0">
                <a:solidFill>
                  <a:schemeClr val="bg1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 제공 여부</a:t>
            </a:r>
            <a:r>
              <a:rPr lang="en-US" altLang="ko-KR" sz="1400" dirty="0">
                <a:solidFill>
                  <a:schemeClr val="bg1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 </a:t>
            </a:r>
          </a:p>
          <a:p>
            <a:pPr algn="ctr" latinLnBrk="1"/>
            <a:r>
              <a:rPr lang="ko-KR" altLang="en-US" sz="1400" dirty="0">
                <a:solidFill>
                  <a:schemeClr val="bg1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제공 원문 포맷 정보</a:t>
            </a:r>
            <a:endParaRPr lang="en-US" altLang="ko-KR" sz="1400" dirty="0">
              <a:solidFill>
                <a:schemeClr val="bg1"/>
              </a:solidFill>
              <a:latin typeface="나눔스퀘어라운드 Regular" panose="020B0600000101010101" pitchFamily="50" charset="-127"/>
              <a:ea typeface="나눔스퀘어라운드 Regular" panose="020B0600000101010101" pitchFamily="50" charset="-127"/>
            </a:endParaRPr>
          </a:p>
          <a:p>
            <a:pPr algn="ctr" latinLnBrk="1"/>
            <a:r>
              <a:rPr lang="ko-KR" altLang="en-US" sz="1400" dirty="0">
                <a:solidFill>
                  <a:schemeClr val="bg1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서지 또는 원문 제공 커버리지 정보 제공</a:t>
            </a:r>
          </a:p>
        </p:txBody>
      </p:sp>
      <p:grpSp>
        <p:nvGrpSpPr>
          <p:cNvPr id="30" name="그룹 37">
            <a:extLst>
              <a:ext uri="{FF2B5EF4-FFF2-40B4-BE49-F238E27FC236}">
                <a16:creationId xmlns:a16="http://schemas.microsoft.com/office/drawing/2014/main" xmlns="" id="{413D3F1C-A7D4-4EC6-939A-0B9728BFF4B0}"/>
              </a:ext>
            </a:extLst>
          </p:cNvPr>
          <p:cNvGrpSpPr>
            <a:grpSpLocks/>
          </p:cNvGrpSpPr>
          <p:nvPr/>
        </p:nvGrpSpPr>
        <p:grpSpPr bwMode="auto">
          <a:xfrm>
            <a:off x="5342452" y="2448411"/>
            <a:ext cx="312738" cy="307975"/>
            <a:chOff x="4219577" y="1065362"/>
            <a:chExt cx="312945" cy="307777"/>
          </a:xfrm>
        </p:grpSpPr>
        <p:sp>
          <p:nvSpPr>
            <p:cNvPr id="31" name="타원 30">
              <a:extLst>
                <a:ext uri="{FF2B5EF4-FFF2-40B4-BE49-F238E27FC236}">
                  <a16:creationId xmlns:a16="http://schemas.microsoft.com/office/drawing/2014/main" xmlns="" id="{D2242723-4A6D-46EF-8F0F-EC2DDF6C5767}"/>
                </a:ext>
              </a:extLst>
            </p:cNvPr>
            <p:cNvSpPr/>
            <p:nvPr/>
          </p:nvSpPr>
          <p:spPr>
            <a:xfrm>
              <a:off x="4251666" y="1078688"/>
              <a:ext cx="250991" cy="252251"/>
            </a:xfrm>
            <a:prstGeom prst="ellipse">
              <a:avLst/>
            </a:prstGeom>
            <a:solidFill>
              <a:srgbClr val="6F98DB"/>
            </a:solidFill>
            <a:ln>
              <a:solidFill>
                <a:srgbClr val="6F98D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xmlns="" id="{620230B9-6413-465B-BA55-B859608212AE}"/>
                </a:ext>
              </a:extLst>
            </p:cNvPr>
            <p:cNvSpPr txBox="1"/>
            <p:nvPr/>
          </p:nvSpPr>
          <p:spPr>
            <a:xfrm>
              <a:off x="4219577" y="1065362"/>
              <a:ext cx="312945" cy="30777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altLang="ko-KR" sz="1400" b="1" dirty="0">
                  <a:solidFill>
                    <a:schemeClr val="bg1"/>
                  </a:solidFill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</a:rPr>
                <a:t>2</a:t>
              </a:r>
              <a:endParaRPr lang="ko-KR" altLang="en-US" sz="1400" b="1" dirty="0">
                <a:solidFill>
                  <a:schemeClr val="bg1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endParaRPr>
            </a:p>
          </p:txBody>
        </p:sp>
      </p:grpSp>
      <p:pic>
        <p:nvPicPr>
          <p:cNvPr id="42" name="그림 41">
            <a:extLst>
              <a:ext uri="{FF2B5EF4-FFF2-40B4-BE49-F238E27FC236}">
                <a16:creationId xmlns:a16="http://schemas.microsoft.com/office/drawing/2014/main" xmlns="" id="{09E178ED-A3DA-4403-A928-0A64F25C08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0030" y="643992"/>
            <a:ext cx="850215" cy="571040"/>
          </a:xfrm>
          <a:prstGeom prst="rect">
            <a:avLst/>
          </a:prstGeom>
        </p:spPr>
      </p:pic>
      <p:sp>
        <p:nvSpPr>
          <p:cNvPr id="47" name="직사각형 46">
            <a:extLst>
              <a:ext uri="{FF2B5EF4-FFF2-40B4-BE49-F238E27FC236}">
                <a16:creationId xmlns:a16="http://schemas.microsoft.com/office/drawing/2014/main" xmlns="" id="{26ECC8AD-1490-44A4-B834-C60785D449C4}"/>
              </a:ext>
            </a:extLst>
          </p:cNvPr>
          <p:cNvSpPr/>
          <p:nvPr/>
        </p:nvSpPr>
        <p:spPr>
          <a:xfrm>
            <a:off x="754643" y="648735"/>
            <a:ext cx="880841" cy="556198"/>
          </a:xfrm>
          <a:prstGeom prst="rect">
            <a:avLst/>
          </a:prstGeom>
          <a:noFill/>
          <a:ln w="57150">
            <a:solidFill>
              <a:srgbClr val="6F98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latin typeface="나눔스퀘어라운드 Regular" panose="020B0600000101010101" pitchFamily="50" charset="-127"/>
              <a:ea typeface="나눔스퀘어라운드 Regular" panose="020B0600000101010101" pitchFamily="50" charset="-127"/>
            </a:endParaRPr>
          </a:p>
        </p:txBody>
      </p:sp>
      <p:grpSp>
        <p:nvGrpSpPr>
          <p:cNvPr id="48" name="그룹 37">
            <a:extLst>
              <a:ext uri="{FF2B5EF4-FFF2-40B4-BE49-F238E27FC236}">
                <a16:creationId xmlns:a16="http://schemas.microsoft.com/office/drawing/2014/main" xmlns="" id="{F722F34D-8023-4C8D-A012-DCE6C220AC68}"/>
              </a:ext>
            </a:extLst>
          </p:cNvPr>
          <p:cNvGrpSpPr>
            <a:grpSpLocks/>
          </p:cNvGrpSpPr>
          <p:nvPr/>
        </p:nvGrpSpPr>
        <p:grpSpPr bwMode="auto">
          <a:xfrm>
            <a:off x="1739510" y="450455"/>
            <a:ext cx="312738" cy="307975"/>
            <a:chOff x="4219577" y="1065362"/>
            <a:chExt cx="312945" cy="307777"/>
          </a:xfrm>
        </p:grpSpPr>
        <p:sp>
          <p:nvSpPr>
            <p:cNvPr id="49" name="타원 48">
              <a:extLst>
                <a:ext uri="{FF2B5EF4-FFF2-40B4-BE49-F238E27FC236}">
                  <a16:creationId xmlns:a16="http://schemas.microsoft.com/office/drawing/2014/main" xmlns="" id="{8F54CE23-07E2-4E91-B5CF-C4E71C54C3CC}"/>
                </a:ext>
              </a:extLst>
            </p:cNvPr>
            <p:cNvSpPr/>
            <p:nvPr/>
          </p:nvSpPr>
          <p:spPr>
            <a:xfrm>
              <a:off x="4251666" y="1078688"/>
              <a:ext cx="250991" cy="252251"/>
            </a:xfrm>
            <a:prstGeom prst="ellipse">
              <a:avLst/>
            </a:prstGeom>
            <a:solidFill>
              <a:srgbClr val="6F98DB"/>
            </a:solidFill>
            <a:ln>
              <a:solidFill>
                <a:srgbClr val="6F98D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xmlns="" id="{7A2F60FB-B355-4FD4-A852-364EFA540DA3}"/>
                </a:ext>
              </a:extLst>
            </p:cNvPr>
            <p:cNvSpPr txBox="1"/>
            <p:nvPr/>
          </p:nvSpPr>
          <p:spPr>
            <a:xfrm>
              <a:off x="4219577" y="1065362"/>
              <a:ext cx="312945" cy="30777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altLang="ko-KR" sz="1400" b="1" dirty="0">
                  <a:solidFill>
                    <a:schemeClr val="bg1"/>
                  </a:solidFill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</a:rPr>
                <a:t>1</a:t>
              </a:r>
              <a:endParaRPr lang="ko-KR" altLang="en-US" sz="1400" b="1" dirty="0">
                <a:solidFill>
                  <a:schemeClr val="bg1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endParaRPr>
            </a:p>
          </p:txBody>
        </p:sp>
      </p:grpSp>
      <p:sp>
        <p:nvSpPr>
          <p:cNvPr id="51" name="모서리가 둥근 사각형 설명선 19">
            <a:extLst>
              <a:ext uri="{FF2B5EF4-FFF2-40B4-BE49-F238E27FC236}">
                <a16:creationId xmlns:a16="http://schemas.microsoft.com/office/drawing/2014/main" xmlns="" id="{D07B6ECA-9B3B-4F92-B875-F1E00CDE557B}"/>
              </a:ext>
            </a:extLst>
          </p:cNvPr>
          <p:cNvSpPr/>
          <p:nvPr/>
        </p:nvSpPr>
        <p:spPr>
          <a:xfrm>
            <a:off x="1305002" y="1204933"/>
            <a:ext cx="869015" cy="289110"/>
          </a:xfrm>
          <a:prstGeom prst="rect">
            <a:avLst/>
          </a:prstGeom>
          <a:solidFill>
            <a:srgbClr val="6F98DB"/>
          </a:solidFill>
          <a:ln w="3175"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 latinLnBrk="1"/>
            <a:r>
              <a:rPr lang="en-US" altLang="ko-KR" sz="1600" b="1" dirty="0">
                <a:solidFill>
                  <a:schemeClr val="bg1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Click!</a:t>
            </a:r>
            <a:endParaRPr lang="ko-KR" altLang="en-US" sz="1600" b="1" dirty="0">
              <a:solidFill>
                <a:schemeClr val="bg1"/>
              </a:solidFill>
              <a:latin typeface="나눔스퀘어라운드 Regular" panose="020B0600000101010101" pitchFamily="50" charset="-127"/>
              <a:ea typeface="나눔스퀘어라운드 Regular" panose="020B0600000101010101" pitchFamily="50" charset="-127"/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xmlns="" id="{A22E452D-1B07-4FE6-AB72-6880AFDC343B}"/>
              </a:ext>
            </a:extLst>
          </p:cNvPr>
          <p:cNvSpPr/>
          <p:nvPr/>
        </p:nvSpPr>
        <p:spPr>
          <a:xfrm>
            <a:off x="770030" y="3797300"/>
            <a:ext cx="3633868" cy="532528"/>
          </a:xfrm>
          <a:prstGeom prst="rect">
            <a:avLst/>
          </a:prstGeom>
          <a:noFill/>
          <a:ln w="158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586306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12">
            <a:extLst>
              <a:ext uri="{FF2B5EF4-FFF2-40B4-BE49-F238E27FC236}">
                <a16:creationId xmlns:a16="http://schemas.microsoft.com/office/drawing/2014/main" xmlns="" id="{68815B80-B5B2-487F-A370-5600375B53D2}"/>
              </a:ext>
            </a:extLst>
          </p:cNvPr>
          <p:cNvSpPr/>
          <p:nvPr/>
        </p:nvSpPr>
        <p:spPr>
          <a:xfrm>
            <a:off x="0" y="0"/>
            <a:ext cx="12191999" cy="44577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kern="0" dirty="0">
              <a:solidFill>
                <a:sysClr val="windowText" lastClr="000000"/>
              </a:solidFill>
              <a:latin typeface="나눔스퀘어라운드 Regular" panose="020B0600000101010101" pitchFamily="50" charset="-127"/>
              <a:ea typeface="나눔스퀘어라운드 Regular" panose="020B0600000101010101" pitchFamily="50" charset="-127"/>
            </a:endParaRPr>
          </a:p>
        </p:txBody>
      </p:sp>
      <p:sp>
        <p:nvSpPr>
          <p:cNvPr id="61" name="제목 1">
            <a:extLst>
              <a:ext uri="{FF2B5EF4-FFF2-40B4-BE49-F238E27FC236}">
                <a16:creationId xmlns:a16="http://schemas.microsoft.com/office/drawing/2014/main" xmlns="" id="{788CACE1-B958-42D6-851C-B97977F59576}"/>
              </a:ext>
            </a:extLst>
          </p:cNvPr>
          <p:cNvSpPr txBox="1">
            <a:spLocks/>
          </p:cNvSpPr>
          <p:nvPr/>
        </p:nvSpPr>
        <p:spPr>
          <a:xfrm>
            <a:off x="177064" y="45720"/>
            <a:ext cx="10515600" cy="29728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sz="32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1800" b="1" dirty="0">
                <a:solidFill>
                  <a:schemeClr val="bg1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출판물 명으로 찾아보기 </a:t>
            </a:r>
            <a:r>
              <a:rPr lang="en-US" altLang="ko-KR" sz="1800" b="1" dirty="0">
                <a:solidFill>
                  <a:schemeClr val="bg1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(</a:t>
            </a:r>
            <a:r>
              <a:rPr lang="ko-KR" altLang="en-US" sz="1800" b="1" dirty="0" err="1">
                <a:solidFill>
                  <a:schemeClr val="bg1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브라우징</a:t>
            </a:r>
            <a:r>
              <a:rPr lang="en-US" altLang="ko-KR" sz="1800" b="1" dirty="0">
                <a:solidFill>
                  <a:schemeClr val="bg1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) 2 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3B8A1816-79B0-4504-87C8-5E58F49839F5}"/>
              </a:ext>
            </a:extLst>
          </p:cNvPr>
          <p:cNvSpPr txBox="1"/>
          <p:nvPr/>
        </p:nvSpPr>
        <p:spPr>
          <a:xfrm>
            <a:off x="7212765" y="68564"/>
            <a:ext cx="50139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</a:pPr>
            <a:r>
              <a:rPr lang="ko-KR" altLang="en-US" sz="1400" dirty="0">
                <a:solidFill>
                  <a:schemeClr val="bg1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Arial" panose="020B0604020202020204" pitchFamily="34" charset="0"/>
              </a:rPr>
              <a:t>전체 수록 출판물에 대한 알파벳순 탐색 및 서명</a:t>
            </a:r>
            <a:r>
              <a:rPr lang="en-US" altLang="ko-KR" sz="1400" dirty="0">
                <a:solidFill>
                  <a:schemeClr val="bg1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Arial" panose="020B0604020202020204" pitchFamily="34" charset="0"/>
              </a:rPr>
              <a:t>/</a:t>
            </a:r>
            <a:r>
              <a:rPr lang="ko-KR" altLang="en-US" sz="1400" dirty="0">
                <a:solidFill>
                  <a:schemeClr val="bg1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Arial" panose="020B0604020202020204" pitchFamily="34" charset="0"/>
              </a:rPr>
              <a:t>주제 검색 가능</a:t>
            </a:r>
            <a:r>
              <a:rPr lang="en-US" altLang="ko-KR" sz="1400" dirty="0">
                <a:solidFill>
                  <a:schemeClr val="bg1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xmlns="" id="{E975EA2D-D12A-46E3-9445-583918D634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918" y="614825"/>
            <a:ext cx="10490200" cy="4832018"/>
          </a:xfrm>
          <a:prstGeom prst="rect">
            <a:avLst/>
          </a:prstGeom>
          <a:ln>
            <a:solidFill>
              <a:srgbClr val="B2C8EC"/>
            </a:solidFill>
          </a:ln>
        </p:spPr>
      </p:pic>
      <p:sp>
        <p:nvSpPr>
          <p:cNvPr id="43" name="직사각형 42">
            <a:extLst>
              <a:ext uri="{FF2B5EF4-FFF2-40B4-BE49-F238E27FC236}">
                <a16:creationId xmlns:a16="http://schemas.microsoft.com/office/drawing/2014/main" xmlns="" id="{5808A92F-6937-40B4-BCED-3F1A11684A3D}"/>
              </a:ext>
            </a:extLst>
          </p:cNvPr>
          <p:cNvSpPr/>
          <p:nvPr/>
        </p:nvSpPr>
        <p:spPr>
          <a:xfrm>
            <a:off x="1703284" y="2684938"/>
            <a:ext cx="4075347" cy="303360"/>
          </a:xfrm>
          <a:prstGeom prst="rect">
            <a:avLst/>
          </a:prstGeom>
          <a:noFill/>
          <a:ln w="158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/>
          </a:p>
        </p:txBody>
      </p:sp>
      <p:sp>
        <p:nvSpPr>
          <p:cNvPr id="45" name="AutoShape 8">
            <a:extLst>
              <a:ext uri="{FF2B5EF4-FFF2-40B4-BE49-F238E27FC236}">
                <a16:creationId xmlns:a16="http://schemas.microsoft.com/office/drawing/2014/main" xmlns="" id="{8B881780-C952-42A5-809E-7E63A4D8D4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12064" y="1185097"/>
            <a:ext cx="3564145" cy="718028"/>
          </a:xfrm>
          <a:prstGeom prst="wedgeRoundRectCallout">
            <a:avLst>
              <a:gd name="adj1" fmla="val -34942"/>
              <a:gd name="adj2" fmla="val -35065"/>
              <a:gd name="adj3" fmla="val 16667"/>
            </a:avLst>
          </a:prstGeom>
          <a:solidFill>
            <a:srgbClr val="6F98DB"/>
          </a:solidFill>
          <a:ln w="3175"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 latinLnBrk="1"/>
            <a:r>
              <a:rPr lang="en-US" altLang="ko-KR" sz="1400" dirty="0">
                <a:solidFill>
                  <a:schemeClr val="bg1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eBook</a:t>
            </a:r>
            <a:r>
              <a:rPr lang="ko-KR" altLang="en-US" sz="1400" dirty="0">
                <a:solidFill>
                  <a:schemeClr val="bg1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 상세정보</a:t>
            </a:r>
          </a:p>
          <a:p>
            <a:pPr algn="ctr" latinLnBrk="1"/>
            <a:r>
              <a:rPr lang="ko-KR" altLang="en-US" sz="1400" dirty="0">
                <a:solidFill>
                  <a:schemeClr val="bg1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색인</a:t>
            </a:r>
            <a:r>
              <a:rPr lang="en-US" altLang="ko-KR" sz="1400" dirty="0">
                <a:solidFill>
                  <a:schemeClr val="bg1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-</a:t>
            </a:r>
            <a:r>
              <a:rPr lang="ko-KR" altLang="en-US" sz="1400" dirty="0">
                <a:solidFill>
                  <a:schemeClr val="bg1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원문 </a:t>
            </a:r>
            <a:r>
              <a:rPr lang="en-US" altLang="ko-KR" sz="1400" dirty="0">
                <a:solidFill>
                  <a:schemeClr val="bg1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Coverage, </a:t>
            </a:r>
            <a:r>
              <a:rPr lang="ko-KR" altLang="en-US" sz="1400" dirty="0">
                <a:solidFill>
                  <a:schemeClr val="bg1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주제분야</a:t>
            </a:r>
            <a:r>
              <a:rPr lang="en-US" altLang="ko-KR" sz="1400" dirty="0">
                <a:solidFill>
                  <a:schemeClr val="bg1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, </a:t>
            </a:r>
            <a:r>
              <a:rPr lang="ko-KR" altLang="en-US" sz="1400" dirty="0">
                <a:solidFill>
                  <a:schemeClr val="bg1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발행사항 등 </a:t>
            </a:r>
          </a:p>
        </p:txBody>
      </p:sp>
      <p:grpSp>
        <p:nvGrpSpPr>
          <p:cNvPr id="46" name="그룹 37">
            <a:extLst>
              <a:ext uri="{FF2B5EF4-FFF2-40B4-BE49-F238E27FC236}">
                <a16:creationId xmlns:a16="http://schemas.microsoft.com/office/drawing/2014/main" xmlns="" id="{D9578070-E1F5-4DC3-A237-42F3DCC687B3}"/>
              </a:ext>
            </a:extLst>
          </p:cNvPr>
          <p:cNvGrpSpPr>
            <a:grpSpLocks/>
          </p:cNvGrpSpPr>
          <p:nvPr/>
        </p:nvGrpSpPr>
        <p:grpSpPr bwMode="auto">
          <a:xfrm>
            <a:off x="3584588" y="2223345"/>
            <a:ext cx="312738" cy="307975"/>
            <a:chOff x="4219577" y="1065362"/>
            <a:chExt cx="312945" cy="307777"/>
          </a:xfrm>
        </p:grpSpPr>
        <p:sp>
          <p:nvSpPr>
            <p:cNvPr id="47" name="타원 46">
              <a:extLst>
                <a:ext uri="{FF2B5EF4-FFF2-40B4-BE49-F238E27FC236}">
                  <a16:creationId xmlns:a16="http://schemas.microsoft.com/office/drawing/2014/main" xmlns="" id="{60F92BA0-B781-40A9-8AC9-952C65F92427}"/>
                </a:ext>
              </a:extLst>
            </p:cNvPr>
            <p:cNvSpPr/>
            <p:nvPr/>
          </p:nvSpPr>
          <p:spPr>
            <a:xfrm>
              <a:off x="4251666" y="1078688"/>
              <a:ext cx="250991" cy="252251"/>
            </a:xfrm>
            <a:prstGeom prst="ellipse">
              <a:avLst/>
            </a:prstGeom>
            <a:solidFill>
              <a:srgbClr val="6F98DB"/>
            </a:solidFill>
            <a:ln>
              <a:solidFill>
                <a:srgbClr val="6F98D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xmlns="" id="{22F60C1F-B4A5-42A6-BAFD-5C82CAE63436}"/>
                </a:ext>
              </a:extLst>
            </p:cNvPr>
            <p:cNvSpPr txBox="1"/>
            <p:nvPr/>
          </p:nvSpPr>
          <p:spPr>
            <a:xfrm>
              <a:off x="4219577" y="1065362"/>
              <a:ext cx="312945" cy="30777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altLang="ko-KR" sz="1400" b="1" dirty="0">
                  <a:solidFill>
                    <a:schemeClr val="bg1"/>
                  </a:solidFill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</a:rPr>
                <a:t>1</a:t>
              </a:r>
              <a:endParaRPr lang="ko-KR" altLang="en-US" sz="1400" b="1" dirty="0">
                <a:solidFill>
                  <a:schemeClr val="bg1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endParaRPr>
            </a:p>
          </p:txBody>
        </p:sp>
      </p:grpSp>
      <p:grpSp>
        <p:nvGrpSpPr>
          <p:cNvPr id="49" name="그룹 37">
            <a:extLst>
              <a:ext uri="{FF2B5EF4-FFF2-40B4-BE49-F238E27FC236}">
                <a16:creationId xmlns:a16="http://schemas.microsoft.com/office/drawing/2014/main" xmlns="" id="{1BDB7ADE-FDBA-4755-8F5A-EDC63EF9EE89}"/>
              </a:ext>
            </a:extLst>
          </p:cNvPr>
          <p:cNvGrpSpPr>
            <a:grpSpLocks/>
          </p:cNvGrpSpPr>
          <p:nvPr/>
        </p:nvGrpSpPr>
        <p:grpSpPr bwMode="auto">
          <a:xfrm>
            <a:off x="2382282" y="4480046"/>
            <a:ext cx="312738" cy="307975"/>
            <a:chOff x="4219577" y="1065362"/>
            <a:chExt cx="312945" cy="307777"/>
          </a:xfrm>
        </p:grpSpPr>
        <p:sp>
          <p:nvSpPr>
            <p:cNvPr id="50" name="타원 49">
              <a:extLst>
                <a:ext uri="{FF2B5EF4-FFF2-40B4-BE49-F238E27FC236}">
                  <a16:creationId xmlns:a16="http://schemas.microsoft.com/office/drawing/2014/main" xmlns="" id="{B9548A4D-28D2-44E1-9CD4-E949E3150D5D}"/>
                </a:ext>
              </a:extLst>
            </p:cNvPr>
            <p:cNvSpPr/>
            <p:nvPr/>
          </p:nvSpPr>
          <p:spPr>
            <a:xfrm>
              <a:off x="4251666" y="1078688"/>
              <a:ext cx="250991" cy="252251"/>
            </a:xfrm>
            <a:prstGeom prst="ellipse">
              <a:avLst/>
            </a:prstGeom>
            <a:solidFill>
              <a:srgbClr val="6F98DB"/>
            </a:solidFill>
            <a:ln>
              <a:solidFill>
                <a:srgbClr val="6F98D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xmlns="" id="{9A53468F-1092-43EA-9851-4F4E14FDAC2D}"/>
                </a:ext>
              </a:extLst>
            </p:cNvPr>
            <p:cNvSpPr txBox="1"/>
            <p:nvPr/>
          </p:nvSpPr>
          <p:spPr>
            <a:xfrm>
              <a:off x="4219577" y="1065362"/>
              <a:ext cx="312945" cy="30777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altLang="ko-KR" sz="1400" b="1" dirty="0">
                  <a:solidFill>
                    <a:schemeClr val="bg1"/>
                  </a:solidFill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</a:rPr>
                <a:t>2</a:t>
              </a:r>
              <a:endParaRPr lang="ko-KR" altLang="en-US" sz="1400" b="1" dirty="0">
                <a:solidFill>
                  <a:schemeClr val="bg1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endParaRPr>
            </a:p>
          </p:txBody>
        </p:sp>
      </p:grpSp>
      <p:grpSp>
        <p:nvGrpSpPr>
          <p:cNvPr id="52" name="그룹 37">
            <a:extLst>
              <a:ext uri="{FF2B5EF4-FFF2-40B4-BE49-F238E27FC236}">
                <a16:creationId xmlns:a16="http://schemas.microsoft.com/office/drawing/2014/main" xmlns="" id="{7FAA22E3-4EB9-4668-8891-54F37FF3F80B}"/>
              </a:ext>
            </a:extLst>
          </p:cNvPr>
          <p:cNvGrpSpPr>
            <a:grpSpLocks/>
          </p:cNvGrpSpPr>
          <p:nvPr/>
        </p:nvGrpSpPr>
        <p:grpSpPr bwMode="auto">
          <a:xfrm>
            <a:off x="8592660" y="2734068"/>
            <a:ext cx="312738" cy="307975"/>
            <a:chOff x="4219577" y="1065362"/>
            <a:chExt cx="312945" cy="307777"/>
          </a:xfrm>
        </p:grpSpPr>
        <p:sp>
          <p:nvSpPr>
            <p:cNvPr id="53" name="타원 52">
              <a:extLst>
                <a:ext uri="{FF2B5EF4-FFF2-40B4-BE49-F238E27FC236}">
                  <a16:creationId xmlns:a16="http://schemas.microsoft.com/office/drawing/2014/main" xmlns="" id="{4FA69A1E-69A2-4685-8618-BBC7C50E272C}"/>
                </a:ext>
              </a:extLst>
            </p:cNvPr>
            <p:cNvSpPr/>
            <p:nvPr/>
          </p:nvSpPr>
          <p:spPr>
            <a:xfrm>
              <a:off x="4251666" y="1078688"/>
              <a:ext cx="250991" cy="252251"/>
            </a:xfrm>
            <a:prstGeom prst="ellipse">
              <a:avLst/>
            </a:prstGeom>
            <a:solidFill>
              <a:srgbClr val="6F98DB"/>
            </a:solidFill>
            <a:ln>
              <a:solidFill>
                <a:srgbClr val="6F98D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xmlns="" id="{317D48F0-08D0-45ED-895F-1C561E325E9E}"/>
                </a:ext>
              </a:extLst>
            </p:cNvPr>
            <p:cNvSpPr txBox="1"/>
            <p:nvPr/>
          </p:nvSpPr>
          <p:spPr>
            <a:xfrm>
              <a:off x="4219577" y="1065362"/>
              <a:ext cx="312945" cy="30777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altLang="ko-KR" sz="1400" b="1" dirty="0">
                  <a:solidFill>
                    <a:schemeClr val="bg1"/>
                  </a:solidFill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</a:rPr>
                <a:t>2</a:t>
              </a:r>
              <a:endParaRPr lang="ko-KR" altLang="en-US" sz="1400" b="1" dirty="0">
                <a:solidFill>
                  <a:schemeClr val="bg1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endParaRPr>
            </a:p>
          </p:txBody>
        </p:sp>
      </p:grpSp>
      <p:sp>
        <p:nvSpPr>
          <p:cNvPr id="96" name="Text Box 16">
            <a:extLst>
              <a:ext uri="{FF2B5EF4-FFF2-40B4-BE49-F238E27FC236}">
                <a16:creationId xmlns:a16="http://schemas.microsoft.com/office/drawing/2014/main" xmlns="" id="{A1850FAD-2FB3-4C59-996B-41606DA7B7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62109" y="5811800"/>
            <a:ext cx="4075113" cy="661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marL="0" lvl="1">
              <a:spcBef>
                <a:spcPts val="600"/>
              </a:spcBef>
              <a:buNone/>
            </a:pP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•</a:t>
            </a:r>
            <a:r>
              <a: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  </a:t>
            </a:r>
            <a:r>
              <a: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상세 발행 사항 정보</a:t>
            </a:r>
            <a:endParaRPr lang="en-US" altLang="ko-KR" sz="1600" b="1" dirty="0">
              <a:solidFill>
                <a:schemeClr val="tx1">
                  <a:lumMod val="75000"/>
                  <a:lumOff val="25000"/>
                </a:schemeClr>
              </a:solidFill>
              <a:latin typeface="나눔스퀘어라운드 Regular" panose="020B0600000101010101" pitchFamily="50" charset="-127"/>
              <a:ea typeface="나눔스퀘어라운드 Regular" panose="020B0600000101010101" pitchFamily="50" charset="-127"/>
            </a:endParaRPr>
          </a:p>
          <a:p>
            <a:pPr marL="0" lvl="1">
              <a:spcBef>
                <a:spcPts val="600"/>
              </a:spcBef>
              <a:buNone/>
            </a:pP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•  eBook </a:t>
            </a:r>
            <a:r>
              <a: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출판연도 확인 및 검색결과로 보기 </a:t>
            </a:r>
            <a:endParaRPr lang="en-US" altLang="ko-KR" sz="1600" dirty="0">
              <a:solidFill>
                <a:schemeClr val="tx1">
                  <a:lumMod val="75000"/>
                  <a:lumOff val="25000"/>
                </a:schemeClr>
              </a:solidFill>
              <a:latin typeface="나눔스퀘어라운드 Regular" panose="020B0600000101010101" pitchFamily="50" charset="-127"/>
              <a:ea typeface="나눔스퀘어라운드 Regular" panose="020B0600000101010101" pitchFamily="50" charset="-127"/>
            </a:endParaRPr>
          </a:p>
        </p:txBody>
      </p:sp>
      <p:sp>
        <p:nvSpPr>
          <p:cNvPr id="98" name="직사각형 97">
            <a:extLst>
              <a:ext uri="{FF2B5EF4-FFF2-40B4-BE49-F238E27FC236}">
                <a16:creationId xmlns:a16="http://schemas.microsoft.com/office/drawing/2014/main" xmlns="" id="{FDF78C9E-CEF5-4D48-BEAD-BB3AA1C1E56A}"/>
              </a:ext>
            </a:extLst>
          </p:cNvPr>
          <p:cNvSpPr/>
          <p:nvPr/>
        </p:nvSpPr>
        <p:spPr>
          <a:xfrm>
            <a:off x="2802506" y="5834685"/>
            <a:ext cx="1192709" cy="461665"/>
          </a:xfrm>
          <a:prstGeom prst="rect">
            <a:avLst/>
          </a:prstGeom>
          <a:solidFill>
            <a:srgbClr val="6F98DB"/>
          </a:solidFill>
        </p:spPr>
        <p:txBody>
          <a:bodyPr wrap="square" anchor="ctr">
            <a:spAutoFit/>
          </a:bodyPr>
          <a:lstStyle/>
          <a:p>
            <a:pPr algn="ctr">
              <a:lnSpc>
                <a:spcPct val="150000"/>
              </a:lnSpc>
            </a:pPr>
            <a:endParaRPr lang="ko-KR" altLang="en-US" sz="1600" dirty="0">
              <a:solidFill>
                <a:schemeClr val="bg1"/>
              </a:solidFill>
              <a:latin typeface="나눔스퀘어라운드 Regular" panose="020B0600000101010101" pitchFamily="50" charset="-127"/>
              <a:ea typeface="나눔스퀘어라운드 Regular" panose="020B0600000101010101" pitchFamily="50" charset="-127"/>
              <a:cs typeface="Arial" panose="020B0604020202020204" pitchFamily="34" charset="0"/>
            </a:endParaRPr>
          </a:p>
        </p:txBody>
      </p:sp>
      <p:sp>
        <p:nvSpPr>
          <p:cNvPr id="99" name="직사각형 98">
            <a:extLst>
              <a:ext uri="{FF2B5EF4-FFF2-40B4-BE49-F238E27FC236}">
                <a16:creationId xmlns:a16="http://schemas.microsoft.com/office/drawing/2014/main" xmlns="" id="{FEA1B718-0821-4D8B-B231-E9F6559638CF}"/>
              </a:ext>
            </a:extLst>
          </p:cNvPr>
          <p:cNvSpPr/>
          <p:nvPr/>
        </p:nvSpPr>
        <p:spPr>
          <a:xfrm>
            <a:off x="2932133" y="5795606"/>
            <a:ext cx="9797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1600" dirty="0">
                <a:solidFill>
                  <a:schemeClr val="bg1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Arial" panose="020B0604020202020204" pitchFamily="34" charset="0"/>
              </a:rPr>
              <a:t>주요 기능</a:t>
            </a:r>
          </a:p>
        </p:txBody>
      </p:sp>
      <p:grpSp>
        <p:nvGrpSpPr>
          <p:cNvPr id="100" name="그룹 37">
            <a:extLst>
              <a:ext uri="{FF2B5EF4-FFF2-40B4-BE49-F238E27FC236}">
                <a16:creationId xmlns:a16="http://schemas.microsoft.com/office/drawing/2014/main" xmlns="" id="{2E3BD289-BC00-4CA6-A2D8-B7FA9A314058}"/>
              </a:ext>
            </a:extLst>
          </p:cNvPr>
          <p:cNvGrpSpPr>
            <a:grpSpLocks/>
          </p:cNvGrpSpPr>
          <p:nvPr/>
        </p:nvGrpSpPr>
        <p:grpSpPr bwMode="auto">
          <a:xfrm>
            <a:off x="4293754" y="5834685"/>
            <a:ext cx="312738" cy="307975"/>
            <a:chOff x="4219577" y="1065362"/>
            <a:chExt cx="312945" cy="307777"/>
          </a:xfrm>
        </p:grpSpPr>
        <p:sp>
          <p:nvSpPr>
            <p:cNvPr id="101" name="타원 100">
              <a:extLst>
                <a:ext uri="{FF2B5EF4-FFF2-40B4-BE49-F238E27FC236}">
                  <a16:creationId xmlns:a16="http://schemas.microsoft.com/office/drawing/2014/main" xmlns="" id="{5E9C90EC-A10A-4434-96C7-BFA84B791ACA}"/>
                </a:ext>
              </a:extLst>
            </p:cNvPr>
            <p:cNvSpPr/>
            <p:nvPr/>
          </p:nvSpPr>
          <p:spPr>
            <a:xfrm>
              <a:off x="4251666" y="1078688"/>
              <a:ext cx="250991" cy="252251"/>
            </a:xfrm>
            <a:prstGeom prst="ellipse">
              <a:avLst/>
            </a:prstGeom>
            <a:solidFill>
              <a:srgbClr val="6F98DB"/>
            </a:solidFill>
            <a:ln>
              <a:solidFill>
                <a:srgbClr val="6F98D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endParaRPr>
            </a:p>
          </p:txBody>
        </p: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xmlns="" id="{9F43EADE-DA42-41A6-AA34-5CBC639F18B2}"/>
                </a:ext>
              </a:extLst>
            </p:cNvPr>
            <p:cNvSpPr txBox="1"/>
            <p:nvPr/>
          </p:nvSpPr>
          <p:spPr>
            <a:xfrm>
              <a:off x="4219577" y="1065362"/>
              <a:ext cx="312945" cy="30777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altLang="ko-KR" sz="1400" b="1" dirty="0">
                  <a:solidFill>
                    <a:schemeClr val="bg1"/>
                  </a:solidFill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</a:rPr>
                <a:t>1</a:t>
              </a:r>
              <a:endParaRPr lang="ko-KR" altLang="en-US" sz="1400" b="1" dirty="0">
                <a:solidFill>
                  <a:schemeClr val="bg1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endParaRPr>
            </a:p>
          </p:txBody>
        </p:sp>
      </p:grpSp>
      <p:grpSp>
        <p:nvGrpSpPr>
          <p:cNvPr id="103" name="그룹 37">
            <a:extLst>
              <a:ext uri="{FF2B5EF4-FFF2-40B4-BE49-F238E27FC236}">
                <a16:creationId xmlns:a16="http://schemas.microsoft.com/office/drawing/2014/main" xmlns="" id="{02345752-1F4B-4E3B-B496-054041FB6C81}"/>
              </a:ext>
            </a:extLst>
          </p:cNvPr>
          <p:cNvGrpSpPr>
            <a:grpSpLocks/>
          </p:cNvGrpSpPr>
          <p:nvPr/>
        </p:nvGrpSpPr>
        <p:grpSpPr bwMode="auto">
          <a:xfrm>
            <a:off x="4293754" y="6171389"/>
            <a:ext cx="312738" cy="307975"/>
            <a:chOff x="4219577" y="1065362"/>
            <a:chExt cx="312945" cy="307777"/>
          </a:xfrm>
        </p:grpSpPr>
        <p:sp>
          <p:nvSpPr>
            <p:cNvPr id="104" name="타원 103">
              <a:extLst>
                <a:ext uri="{FF2B5EF4-FFF2-40B4-BE49-F238E27FC236}">
                  <a16:creationId xmlns:a16="http://schemas.microsoft.com/office/drawing/2014/main" xmlns="" id="{70C6C137-B096-4C9F-923D-5C9505DBAD68}"/>
                </a:ext>
              </a:extLst>
            </p:cNvPr>
            <p:cNvSpPr/>
            <p:nvPr/>
          </p:nvSpPr>
          <p:spPr>
            <a:xfrm>
              <a:off x="4251666" y="1078688"/>
              <a:ext cx="250991" cy="252251"/>
            </a:xfrm>
            <a:prstGeom prst="ellipse">
              <a:avLst/>
            </a:prstGeom>
            <a:solidFill>
              <a:srgbClr val="6F98DB"/>
            </a:solidFill>
            <a:ln>
              <a:solidFill>
                <a:srgbClr val="6F98D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endParaRPr>
            </a:p>
          </p:txBody>
        </p: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xmlns="" id="{85BEB9ED-3956-40A0-84D8-60E58CC9E803}"/>
                </a:ext>
              </a:extLst>
            </p:cNvPr>
            <p:cNvSpPr txBox="1"/>
            <p:nvPr/>
          </p:nvSpPr>
          <p:spPr>
            <a:xfrm>
              <a:off x="4219577" y="1065362"/>
              <a:ext cx="312945" cy="30777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altLang="ko-KR" sz="1400" b="1" dirty="0">
                  <a:solidFill>
                    <a:schemeClr val="bg1"/>
                  </a:solidFill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</a:rPr>
                <a:t>2</a:t>
              </a:r>
              <a:endParaRPr lang="ko-KR" altLang="en-US" sz="1400" b="1" dirty="0">
                <a:solidFill>
                  <a:schemeClr val="bg1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75428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288950"/>
            <a:ext cx="12189460" cy="1023710"/>
          </a:xfrm>
        </p:spPr>
        <p:txBody>
          <a:bodyPr/>
          <a:lstStyle/>
          <a:p>
            <a:pPr algn="ctr"/>
            <a:r>
              <a:rPr lang="en-US" sz="3600" i="1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ATLA</a:t>
            </a:r>
            <a:r>
              <a:rPr lang="ko-KR" altLang="en-US" sz="3600" i="1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 </a:t>
            </a:r>
            <a:r>
              <a:rPr lang="en-US" altLang="ko-KR" sz="3600" i="1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Historical</a:t>
            </a:r>
            <a:r>
              <a:rPr lang="ko-KR" altLang="en-US" sz="3600" i="1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 </a:t>
            </a:r>
            <a:r>
              <a:rPr lang="en-US" altLang="ko-KR" sz="3600" i="1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Monographs Collection</a:t>
            </a:r>
            <a:endParaRPr lang="en-US" sz="3600" i="1" dirty="0">
              <a:latin typeface="나눔스퀘어라운드 Regular" panose="020B0600000101010101" pitchFamily="50" charset="-127"/>
              <a:ea typeface="나눔스퀘어라운드 Regular" panose="020B0600000101010101" pitchFamily="50" charset="-127"/>
            </a:endParaRPr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xmlns="" id="{331399E0-4204-44D3-8EEC-39F588275E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1098521"/>
            <a:ext cx="11534775" cy="217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 algn="ctr" latinLnBrk="1">
              <a:lnSpc>
                <a:spcPct val="130000"/>
              </a:lnSpc>
              <a:tabLst>
                <a:tab pos="4129088" algn="l"/>
              </a:tabLst>
              <a:defRPr/>
            </a:pP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ATLA(American Theological Library Association)</a:t>
            </a:r>
            <a:r>
              <a: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에서 소장중인 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13</a:t>
            </a:r>
            <a:r>
              <a: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세기 후반 부터 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1922</a:t>
            </a:r>
            <a:r>
              <a: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년까지의 역사적 가치가 높은 단행본 약 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3</a:t>
            </a:r>
            <a:r>
              <a: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만 여권의 타이틀을 제공하며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, </a:t>
            </a:r>
            <a:r>
              <a: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시대변화에 따른 교리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(</a:t>
            </a:r>
            <a:r>
              <a: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학설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) </a:t>
            </a:r>
            <a:r>
              <a: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논쟁 및 사회운동의 변화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, </a:t>
            </a:r>
            <a:r>
              <a: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가톨릭 및 유대교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, </a:t>
            </a:r>
            <a:r>
              <a: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다양한 신교도의 분화와 발전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, </a:t>
            </a:r>
            <a:r>
              <a: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동양종교의 서구 사회로의 도입과 발전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, </a:t>
            </a:r>
            <a:r>
              <a: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유명 종교인 자서전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/</a:t>
            </a:r>
            <a:r>
              <a: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전기 및 저작물 등 중세부터 근대까지의 모든 흐름을 한번에 파악할 수 있는 귀중한 자료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.</a:t>
            </a:r>
            <a:endParaRPr kumimoji="0" lang="en-US" altLang="ko-KR" sz="2000" b="0" i="0" u="none" strike="noStrike" kern="1200" cap="none" spc="0" normalizeH="0" baseline="0" noProof="0" dirty="0">
              <a:ln>
                <a:noFill/>
              </a:ln>
              <a:solidFill>
                <a:srgbClr val="3E75CF"/>
              </a:solidFill>
              <a:effectLst/>
              <a:uLnTx/>
              <a:uFillTx/>
              <a:latin typeface="나눔스퀘어라운드 Regular" panose="020B0600000101010101" pitchFamily="50" charset="-127"/>
              <a:ea typeface="나눔스퀘어라운드 Regular" panose="020B0600000101010101" pitchFamily="50" charset="-127"/>
            </a:endParaRPr>
          </a:p>
        </p:txBody>
      </p:sp>
      <p:sp>
        <p:nvSpPr>
          <p:cNvPr id="18" name="모서리가 둥근 직사각형 22">
            <a:extLst>
              <a:ext uri="{FF2B5EF4-FFF2-40B4-BE49-F238E27FC236}">
                <a16:creationId xmlns:a16="http://schemas.microsoft.com/office/drawing/2014/main" xmlns="" id="{74CCFED4-80EA-4786-A0E1-F89358DE37D6}"/>
              </a:ext>
            </a:extLst>
          </p:cNvPr>
          <p:cNvSpPr/>
          <p:nvPr/>
        </p:nvSpPr>
        <p:spPr>
          <a:xfrm>
            <a:off x="6185999" y="3017232"/>
            <a:ext cx="5739301" cy="2469167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모서리가 둥근 직사각형 2">
            <a:extLst>
              <a:ext uri="{FF2B5EF4-FFF2-40B4-BE49-F238E27FC236}">
                <a16:creationId xmlns:a16="http://schemas.microsoft.com/office/drawing/2014/main" xmlns="" id="{7B6574FC-D83C-4690-BCC1-26EDBA99B8CF}"/>
              </a:ext>
            </a:extLst>
          </p:cNvPr>
          <p:cNvSpPr/>
          <p:nvPr/>
        </p:nvSpPr>
        <p:spPr>
          <a:xfrm>
            <a:off x="326218" y="3017232"/>
            <a:ext cx="5739301" cy="2469167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xmlns="" id="{99580757-8619-4058-86F9-71AFCCD5D9C5}"/>
              </a:ext>
            </a:extLst>
          </p:cNvPr>
          <p:cNvSpPr/>
          <p:nvPr/>
        </p:nvSpPr>
        <p:spPr>
          <a:xfrm>
            <a:off x="535768" y="3256637"/>
            <a:ext cx="5537280" cy="20797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Series 1 (14,721 titles)</a:t>
            </a:r>
          </a:p>
          <a:p>
            <a:endParaRPr lang="en-US" altLang="ko-KR" sz="1400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120000"/>
              </a:lnSpc>
            </a:pPr>
            <a:r>
              <a:rPr lang="en-US" altLang="ko-KR" sz="1400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13</a:t>
            </a:r>
            <a:r>
              <a:rPr lang="ko-KR" altLang="en-US" sz="1400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세기 후반부터 </a:t>
            </a:r>
            <a:r>
              <a:rPr lang="en-US" altLang="ko-KR" sz="1400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1893</a:t>
            </a:r>
            <a:r>
              <a:rPr lang="ko-KR" altLang="en-US" sz="1400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년 세계종교회의</a:t>
            </a:r>
            <a:r>
              <a:rPr lang="en-US" altLang="ko-KR" sz="1400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(World Parliament of Religions)</a:t>
            </a:r>
            <a:r>
              <a:rPr lang="ko-KR" altLang="en-US" sz="1400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까지 발행된 약 </a:t>
            </a:r>
            <a:r>
              <a:rPr lang="en-US" altLang="ko-KR" sz="1400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15,000</a:t>
            </a:r>
            <a:r>
              <a:rPr lang="ko-KR" altLang="en-US" sz="1400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개 타이틀로 구성</a:t>
            </a:r>
            <a:r>
              <a:rPr lang="en-US" altLang="ko-KR" sz="1400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  <a:r>
              <a:rPr lang="ko-KR" altLang="en-US" sz="1400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교리</a:t>
            </a:r>
            <a:r>
              <a:rPr lang="en-US" altLang="ko-KR" sz="1400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400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사회</a:t>
            </a:r>
            <a:r>
              <a:rPr lang="en-US" altLang="ko-KR" sz="1400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400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조직상에 큰 변화가 있던 시기를 반영</a:t>
            </a:r>
            <a:r>
              <a:rPr lang="en-US" altLang="ko-KR" sz="1400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r>
              <a:rPr lang="ko-KR" altLang="en-US" sz="1400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영어 외에 독일어 아람어</a:t>
            </a:r>
            <a:r>
              <a:rPr lang="en-US" altLang="ko-KR" sz="1400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400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아랍어</a:t>
            </a:r>
            <a:r>
              <a:rPr lang="en-US" altLang="ko-KR" sz="1400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400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그리스어</a:t>
            </a:r>
            <a:r>
              <a:rPr lang="en-US" altLang="ko-KR" sz="1400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400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히브리어 등으로 된 타이틀이 포함하고 있고</a:t>
            </a:r>
            <a:r>
              <a:rPr lang="en-US" altLang="ko-KR" sz="1400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400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중세시대 동안 사용된 언어를 복구하여 기록함으로써 중세 이후 언어 연구 및 이해에 대한 중요한 기반 제공</a:t>
            </a:r>
          </a:p>
        </p:txBody>
      </p:sp>
      <p:sp>
        <p:nvSpPr>
          <p:cNvPr id="21" name="직사각형 20">
            <a:extLst>
              <a:ext uri="{FF2B5EF4-FFF2-40B4-BE49-F238E27FC236}">
                <a16:creationId xmlns:a16="http://schemas.microsoft.com/office/drawing/2014/main" xmlns="" id="{F7687B67-3241-4122-90CD-059CFF053E55}"/>
              </a:ext>
            </a:extLst>
          </p:cNvPr>
          <p:cNvSpPr/>
          <p:nvPr/>
        </p:nvSpPr>
        <p:spPr>
          <a:xfrm>
            <a:off x="6307918" y="3256637"/>
            <a:ext cx="5522469" cy="1923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600" b="1" dirty="0">
                <a:solidFill>
                  <a:srgbClr val="E6807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Series 2 (14,877 titles) – not available</a:t>
            </a:r>
          </a:p>
          <a:p>
            <a:endParaRPr lang="en-US" altLang="ko-KR" sz="1400" dirty="0">
              <a:solidFill>
                <a:srgbClr val="E6807E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130000"/>
              </a:lnSpc>
            </a:pPr>
            <a:r>
              <a:rPr lang="en-US" altLang="ko-KR" sz="1400" dirty="0">
                <a:solidFill>
                  <a:srgbClr val="E6807E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1894-1923</a:t>
            </a:r>
            <a:r>
              <a:rPr lang="ko-KR" altLang="en-US" sz="1400" dirty="0">
                <a:solidFill>
                  <a:srgbClr val="E6807E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년에 간행된 약 </a:t>
            </a:r>
            <a:r>
              <a:rPr lang="en-US" altLang="ko-KR" sz="1400" dirty="0">
                <a:solidFill>
                  <a:srgbClr val="E6807E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15,000</a:t>
            </a:r>
            <a:r>
              <a:rPr lang="ko-KR" altLang="en-US" sz="1400" dirty="0">
                <a:solidFill>
                  <a:srgbClr val="E6807E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개의 타이틀로 구성되어 있으며</a:t>
            </a:r>
            <a:r>
              <a:rPr lang="en-US" altLang="ko-KR" sz="1400" dirty="0">
                <a:solidFill>
                  <a:srgbClr val="E6807E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400" dirty="0">
                <a:solidFill>
                  <a:srgbClr val="E6807E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새로운 세기로 바뀌는 시기의 미국의 포괄적인 종교적 역사에 대한 관점 제공</a:t>
            </a:r>
            <a:r>
              <a:rPr lang="en-US" altLang="ko-KR" sz="1400" dirty="0">
                <a:solidFill>
                  <a:srgbClr val="E6807E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r>
              <a:rPr lang="ko-KR" altLang="en-US" sz="1400" dirty="0">
                <a:solidFill>
                  <a:srgbClr val="E6807E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종교와 과학 간의 대립</a:t>
            </a:r>
            <a:r>
              <a:rPr lang="en-US" altLang="ko-KR" sz="1400" dirty="0">
                <a:solidFill>
                  <a:srgbClr val="E6807E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400" dirty="0">
                <a:solidFill>
                  <a:srgbClr val="E6807E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동양종교에 대한 관심 고조</a:t>
            </a:r>
            <a:r>
              <a:rPr lang="en-US" altLang="ko-KR" sz="1400" dirty="0">
                <a:solidFill>
                  <a:srgbClr val="E6807E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400" dirty="0">
                <a:solidFill>
                  <a:srgbClr val="E6807E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기타 세계 종교</a:t>
            </a:r>
            <a:r>
              <a:rPr lang="en-US" altLang="ko-KR" sz="1400" dirty="0">
                <a:solidFill>
                  <a:srgbClr val="E6807E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400" dirty="0">
                <a:solidFill>
                  <a:srgbClr val="E6807E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미국인의 종교 정체성에 대한 두드러진 변화 등의 주제를 포괄</a:t>
            </a:r>
          </a:p>
        </p:txBody>
      </p:sp>
      <p:graphicFrame>
        <p:nvGraphicFramePr>
          <p:cNvPr id="22" name="Diagram 1">
            <a:extLst>
              <a:ext uri="{FF2B5EF4-FFF2-40B4-BE49-F238E27FC236}">
                <a16:creationId xmlns:a16="http://schemas.microsoft.com/office/drawing/2014/main" xmlns="" id="{EC3380CC-D0C5-415F-9079-19A0FCE77A4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84048395"/>
              </p:ext>
            </p:extLst>
          </p:nvPr>
        </p:nvGraphicFramePr>
        <p:xfrm>
          <a:off x="418611" y="5643157"/>
          <a:ext cx="11534775" cy="815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45542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0018" y="949170"/>
            <a:ext cx="7115827" cy="1150118"/>
          </a:xfrm>
        </p:spPr>
        <p:txBody>
          <a:bodyPr/>
          <a:lstStyle/>
          <a:p>
            <a:r>
              <a:rPr lang="ko-KR" altLang="en-US" b="1" dirty="0">
                <a:solidFill>
                  <a:srgbClr val="FBA915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기본 활용 도구</a:t>
            </a:r>
            <a:r>
              <a:rPr lang="en-US" altLang="ko-KR" b="1" dirty="0">
                <a:solidFill>
                  <a:srgbClr val="FBA915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 (TOOLS)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1351316" y="2304270"/>
            <a:ext cx="5594398" cy="3119499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원문 뷰어 설명</a:t>
            </a:r>
            <a:endParaRPr lang="en-US" altLang="ko-KR" dirty="0">
              <a:solidFill>
                <a:schemeClr val="tx1">
                  <a:lumMod val="75000"/>
                  <a:lumOff val="25000"/>
                </a:schemeClr>
              </a:solidFill>
              <a:latin typeface="나눔스퀘어라운드 Regular" panose="020B0600000101010101" pitchFamily="50" charset="-127"/>
              <a:ea typeface="나눔스퀘어라운드 Regular" panose="020B0600000101010101" pitchFamily="50" charset="-127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기본 도구 모음 설명 </a:t>
            </a:r>
            <a:endParaRPr lang="en-US" altLang="ko-KR" dirty="0">
              <a:solidFill>
                <a:schemeClr val="tx1">
                  <a:lumMod val="75000"/>
                  <a:lumOff val="25000"/>
                </a:schemeClr>
              </a:solidFill>
              <a:latin typeface="나눔스퀘어라운드 Regular" panose="020B0600000101010101" pitchFamily="50" charset="-127"/>
              <a:ea typeface="나눔스퀘어라운드 Regular" panose="020B0600000101010101" pitchFamily="50" charset="-127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인용하기 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(Cite)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반출하기 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(Export)</a:t>
            </a:r>
          </a:p>
        </p:txBody>
      </p:sp>
      <p:sp>
        <p:nvSpPr>
          <p:cNvPr id="7" name="Rectangle 6"/>
          <p:cNvSpPr/>
          <p:nvPr/>
        </p:nvSpPr>
        <p:spPr>
          <a:xfrm>
            <a:off x="8825023" y="0"/>
            <a:ext cx="3366977" cy="6526060"/>
          </a:xfrm>
          <a:prstGeom prst="rect">
            <a:avLst/>
          </a:prstGeom>
          <a:solidFill>
            <a:srgbClr val="FCC6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kern="0" dirty="0">
              <a:solidFill>
                <a:prstClr val="white"/>
              </a:solidFill>
              <a:latin typeface="나눔스퀘어라운드 Regular" panose="020B0600000101010101" pitchFamily="50" charset="-127"/>
              <a:ea typeface="나눔스퀘어라운드 Regular" panose="020B0600000101010101" pitchFamily="50" charset="-127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9606700" y="3037562"/>
            <a:ext cx="1803623" cy="0"/>
          </a:xfrm>
          <a:prstGeom prst="line">
            <a:avLst/>
          </a:prstGeom>
          <a:ln w="28575" cap="rnd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33"/>
          <p:cNvSpPr/>
          <p:nvPr/>
        </p:nvSpPr>
        <p:spPr>
          <a:xfrm>
            <a:off x="8824508" y="5707617"/>
            <a:ext cx="3367491" cy="818443"/>
          </a:xfrm>
          <a:prstGeom prst="rect">
            <a:avLst/>
          </a:prstGeom>
          <a:solidFill>
            <a:srgbClr val="FBA9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10000"/>
              </a:lnSpc>
              <a:defRPr/>
            </a:pPr>
            <a:r>
              <a:rPr lang="en-US" sz="2000" b="1" kern="0" dirty="0">
                <a:solidFill>
                  <a:schemeClr val="bg1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TOOLS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나눔스퀘어라운드 Regular" panose="020B0600000101010101" pitchFamily="50" charset="-127"/>
              <a:ea typeface="나눔스퀘어라운드 Regular" panose="020B0600000101010101" pitchFamily="50" charset="-127"/>
            </a:endParaRPr>
          </a:p>
        </p:txBody>
      </p:sp>
      <p:grpSp>
        <p:nvGrpSpPr>
          <p:cNvPr id="18" name="Group 31"/>
          <p:cNvGrpSpPr/>
          <p:nvPr/>
        </p:nvGrpSpPr>
        <p:grpSpPr>
          <a:xfrm>
            <a:off x="9768814" y="1193042"/>
            <a:ext cx="1470332" cy="1477015"/>
            <a:chOff x="5078413" y="1101726"/>
            <a:chExt cx="698500" cy="701676"/>
          </a:xfrm>
          <a:solidFill>
            <a:schemeClr val="bg1"/>
          </a:solidFill>
        </p:grpSpPr>
        <p:sp>
          <p:nvSpPr>
            <p:cNvPr id="19" name="Freeform 16"/>
            <p:cNvSpPr>
              <a:spLocks noEditPoints="1"/>
            </p:cNvSpPr>
            <p:nvPr/>
          </p:nvSpPr>
          <p:spPr bwMode="auto">
            <a:xfrm>
              <a:off x="5078413" y="1101726"/>
              <a:ext cx="698500" cy="701675"/>
            </a:xfrm>
            <a:custGeom>
              <a:avLst/>
              <a:gdLst>
                <a:gd name="T0" fmla="*/ 127 w 253"/>
                <a:gd name="T1" fmla="*/ 253 h 253"/>
                <a:gd name="T2" fmla="*/ 0 w 253"/>
                <a:gd name="T3" fmla="*/ 127 h 253"/>
                <a:gd name="T4" fmla="*/ 127 w 253"/>
                <a:gd name="T5" fmla="*/ 0 h 253"/>
                <a:gd name="T6" fmla="*/ 253 w 253"/>
                <a:gd name="T7" fmla="*/ 127 h 253"/>
                <a:gd name="T8" fmla="*/ 127 w 253"/>
                <a:gd name="T9" fmla="*/ 253 h 253"/>
                <a:gd name="T10" fmla="*/ 127 w 253"/>
                <a:gd name="T11" fmla="*/ 11 h 253"/>
                <a:gd name="T12" fmla="*/ 11 w 253"/>
                <a:gd name="T13" fmla="*/ 127 h 253"/>
                <a:gd name="T14" fmla="*/ 127 w 253"/>
                <a:gd name="T15" fmla="*/ 242 h 253"/>
                <a:gd name="T16" fmla="*/ 242 w 253"/>
                <a:gd name="T17" fmla="*/ 127 h 253"/>
                <a:gd name="T18" fmla="*/ 127 w 253"/>
                <a:gd name="T19" fmla="*/ 11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3" h="253">
                  <a:moveTo>
                    <a:pt x="127" y="253"/>
                  </a:moveTo>
                  <a:cubicBezTo>
                    <a:pt x="57" y="253"/>
                    <a:pt x="0" y="197"/>
                    <a:pt x="0" y="127"/>
                  </a:cubicBezTo>
                  <a:cubicBezTo>
                    <a:pt x="0" y="57"/>
                    <a:pt x="57" y="0"/>
                    <a:pt x="127" y="0"/>
                  </a:cubicBezTo>
                  <a:cubicBezTo>
                    <a:pt x="197" y="0"/>
                    <a:pt x="253" y="57"/>
                    <a:pt x="253" y="127"/>
                  </a:cubicBezTo>
                  <a:cubicBezTo>
                    <a:pt x="253" y="197"/>
                    <a:pt x="197" y="253"/>
                    <a:pt x="127" y="253"/>
                  </a:cubicBezTo>
                  <a:close/>
                  <a:moveTo>
                    <a:pt x="127" y="11"/>
                  </a:moveTo>
                  <a:cubicBezTo>
                    <a:pt x="63" y="11"/>
                    <a:pt x="11" y="63"/>
                    <a:pt x="11" y="127"/>
                  </a:cubicBezTo>
                  <a:cubicBezTo>
                    <a:pt x="11" y="190"/>
                    <a:pt x="63" y="242"/>
                    <a:pt x="127" y="242"/>
                  </a:cubicBezTo>
                  <a:cubicBezTo>
                    <a:pt x="191" y="242"/>
                    <a:pt x="242" y="190"/>
                    <a:pt x="242" y="127"/>
                  </a:cubicBezTo>
                  <a:cubicBezTo>
                    <a:pt x="242" y="63"/>
                    <a:pt x="191" y="11"/>
                    <a:pt x="127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endParaRPr>
            </a:p>
          </p:txBody>
        </p:sp>
        <p:sp>
          <p:nvSpPr>
            <p:cNvPr id="20" name="Freeform 17"/>
            <p:cNvSpPr>
              <a:spLocks/>
            </p:cNvSpPr>
            <p:nvPr/>
          </p:nvSpPr>
          <p:spPr bwMode="auto">
            <a:xfrm>
              <a:off x="5199063" y="1127126"/>
              <a:ext cx="136525" cy="658813"/>
            </a:xfrm>
            <a:custGeom>
              <a:avLst/>
              <a:gdLst>
                <a:gd name="T0" fmla="*/ 43 w 49"/>
                <a:gd name="T1" fmla="*/ 238 h 238"/>
                <a:gd name="T2" fmla="*/ 38 w 49"/>
                <a:gd name="T3" fmla="*/ 235 h 238"/>
                <a:gd name="T4" fmla="*/ 29 w 49"/>
                <a:gd name="T5" fmla="*/ 219 h 238"/>
                <a:gd name="T6" fmla="*/ 14 w 49"/>
                <a:gd name="T7" fmla="*/ 190 h 238"/>
                <a:gd name="T8" fmla="*/ 13 w 49"/>
                <a:gd name="T9" fmla="*/ 187 h 238"/>
                <a:gd name="T10" fmla="*/ 0 w 49"/>
                <a:gd name="T11" fmla="*/ 118 h 238"/>
                <a:gd name="T12" fmla="*/ 11 w 49"/>
                <a:gd name="T13" fmla="*/ 48 h 238"/>
                <a:gd name="T14" fmla="*/ 32 w 49"/>
                <a:gd name="T15" fmla="*/ 3 h 238"/>
                <a:gd name="T16" fmla="*/ 39 w 49"/>
                <a:gd name="T17" fmla="*/ 1 h 238"/>
                <a:gd name="T18" fmla="*/ 41 w 49"/>
                <a:gd name="T19" fmla="*/ 9 h 238"/>
                <a:gd name="T20" fmla="*/ 21 w 49"/>
                <a:gd name="T21" fmla="*/ 51 h 238"/>
                <a:gd name="T22" fmla="*/ 11 w 49"/>
                <a:gd name="T23" fmla="*/ 118 h 238"/>
                <a:gd name="T24" fmla="*/ 24 w 49"/>
                <a:gd name="T25" fmla="*/ 183 h 238"/>
                <a:gd name="T26" fmla="*/ 24 w 49"/>
                <a:gd name="T27" fmla="*/ 186 h 238"/>
                <a:gd name="T28" fmla="*/ 39 w 49"/>
                <a:gd name="T29" fmla="*/ 214 h 238"/>
                <a:gd name="T30" fmla="*/ 48 w 49"/>
                <a:gd name="T31" fmla="*/ 229 h 238"/>
                <a:gd name="T32" fmla="*/ 46 w 49"/>
                <a:gd name="T33" fmla="*/ 237 h 238"/>
                <a:gd name="T34" fmla="*/ 43 w 49"/>
                <a:gd name="T3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9" h="238">
                  <a:moveTo>
                    <a:pt x="43" y="238"/>
                  </a:moveTo>
                  <a:cubicBezTo>
                    <a:pt x="41" y="238"/>
                    <a:pt x="39" y="237"/>
                    <a:pt x="38" y="235"/>
                  </a:cubicBezTo>
                  <a:cubicBezTo>
                    <a:pt x="35" y="229"/>
                    <a:pt x="32" y="224"/>
                    <a:pt x="29" y="219"/>
                  </a:cubicBezTo>
                  <a:cubicBezTo>
                    <a:pt x="23" y="209"/>
                    <a:pt x="18" y="200"/>
                    <a:pt x="14" y="190"/>
                  </a:cubicBezTo>
                  <a:cubicBezTo>
                    <a:pt x="14" y="189"/>
                    <a:pt x="13" y="188"/>
                    <a:pt x="13" y="187"/>
                  </a:cubicBezTo>
                  <a:cubicBezTo>
                    <a:pt x="6" y="167"/>
                    <a:pt x="1" y="142"/>
                    <a:pt x="0" y="118"/>
                  </a:cubicBezTo>
                  <a:cubicBezTo>
                    <a:pt x="0" y="94"/>
                    <a:pt x="3" y="70"/>
                    <a:pt x="11" y="48"/>
                  </a:cubicBezTo>
                  <a:cubicBezTo>
                    <a:pt x="16" y="32"/>
                    <a:pt x="23" y="17"/>
                    <a:pt x="32" y="3"/>
                  </a:cubicBezTo>
                  <a:cubicBezTo>
                    <a:pt x="33" y="1"/>
                    <a:pt x="37" y="0"/>
                    <a:pt x="39" y="1"/>
                  </a:cubicBezTo>
                  <a:cubicBezTo>
                    <a:pt x="42" y="3"/>
                    <a:pt x="43" y="6"/>
                    <a:pt x="41" y="9"/>
                  </a:cubicBezTo>
                  <a:cubicBezTo>
                    <a:pt x="33" y="22"/>
                    <a:pt x="26" y="36"/>
                    <a:pt x="21" y="51"/>
                  </a:cubicBezTo>
                  <a:cubicBezTo>
                    <a:pt x="14" y="72"/>
                    <a:pt x="11" y="95"/>
                    <a:pt x="11" y="118"/>
                  </a:cubicBezTo>
                  <a:cubicBezTo>
                    <a:pt x="12" y="140"/>
                    <a:pt x="16" y="164"/>
                    <a:pt x="24" y="183"/>
                  </a:cubicBezTo>
                  <a:cubicBezTo>
                    <a:pt x="24" y="185"/>
                    <a:pt x="24" y="185"/>
                    <a:pt x="24" y="186"/>
                  </a:cubicBezTo>
                  <a:cubicBezTo>
                    <a:pt x="28" y="196"/>
                    <a:pt x="33" y="204"/>
                    <a:pt x="39" y="214"/>
                  </a:cubicBezTo>
                  <a:cubicBezTo>
                    <a:pt x="42" y="218"/>
                    <a:pt x="45" y="224"/>
                    <a:pt x="48" y="229"/>
                  </a:cubicBezTo>
                  <a:cubicBezTo>
                    <a:pt x="49" y="232"/>
                    <a:pt x="48" y="235"/>
                    <a:pt x="46" y="237"/>
                  </a:cubicBezTo>
                  <a:cubicBezTo>
                    <a:pt x="45" y="237"/>
                    <a:pt x="44" y="238"/>
                    <a:pt x="43" y="2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endParaRPr>
            </a:p>
          </p:txBody>
        </p:sp>
        <p:sp>
          <p:nvSpPr>
            <p:cNvPr id="21" name="Freeform 18"/>
            <p:cNvSpPr>
              <a:spLocks/>
            </p:cNvSpPr>
            <p:nvPr/>
          </p:nvSpPr>
          <p:spPr bwMode="auto">
            <a:xfrm>
              <a:off x="5160963" y="1216026"/>
              <a:ext cx="544513" cy="100013"/>
            </a:xfrm>
            <a:custGeom>
              <a:avLst/>
              <a:gdLst>
                <a:gd name="T0" fmla="*/ 103 w 197"/>
                <a:gd name="T1" fmla="*/ 36 h 36"/>
                <a:gd name="T2" fmla="*/ 97 w 197"/>
                <a:gd name="T3" fmla="*/ 36 h 36"/>
                <a:gd name="T4" fmla="*/ 28 w 197"/>
                <a:gd name="T5" fmla="*/ 22 h 36"/>
                <a:gd name="T6" fmla="*/ 3 w 197"/>
                <a:gd name="T7" fmla="*/ 11 h 36"/>
                <a:gd name="T8" fmla="*/ 1 w 197"/>
                <a:gd name="T9" fmla="*/ 3 h 36"/>
                <a:gd name="T10" fmla="*/ 9 w 197"/>
                <a:gd name="T11" fmla="*/ 1 h 36"/>
                <a:gd name="T12" fmla="*/ 32 w 197"/>
                <a:gd name="T13" fmla="*/ 12 h 36"/>
                <a:gd name="T14" fmla="*/ 97 w 197"/>
                <a:gd name="T15" fmla="*/ 25 h 36"/>
                <a:gd name="T16" fmla="*/ 163 w 197"/>
                <a:gd name="T17" fmla="*/ 16 h 36"/>
                <a:gd name="T18" fmla="*/ 189 w 197"/>
                <a:gd name="T19" fmla="*/ 5 h 36"/>
                <a:gd name="T20" fmla="*/ 196 w 197"/>
                <a:gd name="T21" fmla="*/ 8 h 36"/>
                <a:gd name="T22" fmla="*/ 194 w 197"/>
                <a:gd name="T23" fmla="*/ 15 h 36"/>
                <a:gd name="T24" fmla="*/ 167 w 197"/>
                <a:gd name="T25" fmla="*/ 26 h 36"/>
                <a:gd name="T26" fmla="*/ 103 w 197"/>
                <a:gd name="T2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7" h="36">
                  <a:moveTo>
                    <a:pt x="103" y="36"/>
                  </a:moveTo>
                  <a:cubicBezTo>
                    <a:pt x="101" y="36"/>
                    <a:pt x="99" y="36"/>
                    <a:pt x="97" y="36"/>
                  </a:cubicBezTo>
                  <a:cubicBezTo>
                    <a:pt x="73" y="36"/>
                    <a:pt x="50" y="31"/>
                    <a:pt x="28" y="22"/>
                  </a:cubicBezTo>
                  <a:cubicBezTo>
                    <a:pt x="19" y="19"/>
                    <a:pt x="11" y="15"/>
                    <a:pt x="3" y="11"/>
                  </a:cubicBezTo>
                  <a:cubicBezTo>
                    <a:pt x="1" y="9"/>
                    <a:pt x="0" y="6"/>
                    <a:pt x="1" y="3"/>
                  </a:cubicBezTo>
                  <a:cubicBezTo>
                    <a:pt x="3" y="1"/>
                    <a:pt x="6" y="0"/>
                    <a:pt x="9" y="1"/>
                  </a:cubicBezTo>
                  <a:cubicBezTo>
                    <a:pt x="16" y="5"/>
                    <a:pt x="24" y="9"/>
                    <a:pt x="32" y="12"/>
                  </a:cubicBezTo>
                  <a:cubicBezTo>
                    <a:pt x="53" y="20"/>
                    <a:pt x="75" y="25"/>
                    <a:pt x="97" y="25"/>
                  </a:cubicBezTo>
                  <a:cubicBezTo>
                    <a:pt x="120" y="26"/>
                    <a:pt x="142" y="23"/>
                    <a:pt x="163" y="16"/>
                  </a:cubicBezTo>
                  <a:cubicBezTo>
                    <a:pt x="172" y="13"/>
                    <a:pt x="180" y="9"/>
                    <a:pt x="189" y="5"/>
                  </a:cubicBezTo>
                  <a:cubicBezTo>
                    <a:pt x="192" y="4"/>
                    <a:pt x="195" y="5"/>
                    <a:pt x="196" y="8"/>
                  </a:cubicBezTo>
                  <a:cubicBezTo>
                    <a:pt x="197" y="10"/>
                    <a:pt x="196" y="14"/>
                    <a:pt x="194" y="15"/>
                  </a:cubicBezTo>
                  <a:cubicBezTo>
                    <a:pt x="184" y="20"/>
                    <a:pt x="176" y="23"/>
                    <a:pt x="167" y="26"/>
                  </a:cubicBezTo>
                  <a:cubicBezTo>
                    <a:pt x="146" y="33"/>
                    <a:pt x="124" y="36"/>
                    <a:pt x="103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endParaRPr>
            </a:p>
          </p:txBody>
        </p:sp>
        <p:sp>
          <p:nvSpPr>
            <p:cNvPr id="22" name="Freeform 19"/>
            <p:cNvSpPr>
              <a:spLocks/>
            </p:cNvSpPr>
            <p:nvPr/>
          </p:nvSpPr>
          <p:spPr bwMode="auto">
            <a:xfrm>
              <a:off x="5160963" y="1589089"/>
              <a:ext cx="544513" cy="100013"/>
            </a:xfrm>
            <a:custGeom>
              <a:avLst/>
              <a:gdLst>
                <a:gd name="T0" fmla="*/ 6 w 197"/>
                <a:gd name="T1" fmla="*/ 36 h 36"/>
                <a:gd name="T2" fmla="*/ 1 w 197"/>
                <a:gd name="T3" fmla="*/ 33 h 36"/>
                <a:gd name="T4" fmla="*/ 3 w 197"/>
                <a:gd name="T5" fmla="*/ 26 h 36"/>
                <a:gd name="T6" fmla="*/ 31 w 197"/>
                <a:gd name="T7" fmla="*/ 13 h 36"/>
                <a:gd name="T8" fmla="*/ 97 w 197"/>
                <a:gd name="T9" fmla="*/ 0 h 36"/>
                <a:gd name="T10" fmla="*/ 164 w 197"/>
                <a:gd name="T11" fmla="*/ 10 h 36"/>
                <a:gd name="T12" fmla="*/ 194 w 197"/>
                <a:gd name="T13" fmla="*/ 22 h 36"/>
                <a:gd name="T14" fmla="*/ 196 w 197"/>
                <a:gd name="T15" fmla="*/ 29 h 36"/>
                <a:gd name="T16" fmla="*/ 189 w 197"/>
                <a:gd name="T17" fmla="*/ 31 h 36"/>
                <a:gd name="T18" fmla="*/ 161 w 197"/>
                <a:gd name="T19" fmla="*/ 20 h 36"/>
                <a:gd name="T20" fmla="*/ 97 w 197"/>
                <a:gd name="T21" fmla="*/ 11 h 36"/>
                <a:gd name="T22" fmla="*/ 34 w 197"/>
                <a:gd name="T23" fmla="*/ 24 h 36"/>
                <a:gd name="T24" fmla="*/ 9 w 197"/>
                <a:gd name="T25" fmla="*/ 35 h 36"/>
                <a:gd name="T26" fmla="*/ 6 w 197"/>
                <a:gd name="T2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7" h="36">
                  <a:moveTo>
                    <a:pt x="6" y="36"/>
                  </a:moveTo>
                  <a:cubicBezTo>
                    <a:pt x="4" y="36"/>
                    <a:pt x="2" y="35"/>
                    <a:pt x="1" y="33"/>
                  </a:cubicBezTo>
                  <a:cubicBezTo>
                    <a:pt x="0" y="31"/>
                    <a:pt x="1" y="27"/>
                    <a:pt x="3" y="26"/>
                  </a:cubicBezTo>
                  <a:cubicBezTo>
                    <a:pt x="12" y="21"/>
                    <a:pt x="21" y="17"/>
                    <a:pt x="31" y="13"/>
                  </a:cubicBezTo>
                  <a:cubicBezTo>
                    <a:pt x="52" y="5"/>
                    <a:pt x="74" y="1"/>
                    <a:pt x="97" y="0"/>
                  </a:cubicBezTo>
                  <a:cubicBezTo>
                    <a:pt x="119" y="0"/>
                    <a:pt x="142" y="3"/>
                    <a:pt x="164" y="10"/>
                  </a:cubicBezTo>
                  <a:cubicBezTo>
                    <a:pt x="174" y="13"/>
                    <a:pt x="184" y="17"/>
                    <a:pt x="194" y="22"/>
                  </a:cubicBezTo>
                  <a:cubicBezTo>
                    <a:pt x="196" y="23"/>
                    <a:pt x="197" y="26"/>
                    <a:pt x="196" y="29"/>
                  </a:cubicBezTo>
                  <a:cubicBezTo>
                    <a:pt x="195" y="32"/>
                    <a:pt x="192" y="33"/>
                    <a:pt x="189" y="31"/>
                  </a:cubicBezTo>
                  <a:cubicBezTo>
                    <a:pt x="180" y="27"/>
                    <a:pt x="170" y="23"/>
                    <a:pt x="161" y="20"/>
                  </a:cubicBezTo>
                  <a:cubicBezTo>
                    <a:pt x="140" y="14"/>
                    <a:pt x="119" y="11"/>
                    <a:pt x="97" y="11"/>
                  </a:cubicBezTo>
                  <a:cubicBezTo>
                    <a:pt x="76" y="12"/>
                    <a:pt x="54" y="16"/>
                    <a:pt x="34" y="24"/>
                  </a:cubicBezTo>
                  <a:cubicBezTo>
                    <a:pt x="25" y="27"/>
                    <a:pt x="17" y="31"/>
                    <a:pt x="9" y="35"/>
                  </a:cubicBezTo>
                  <a:cubicBezTo>
                    <a:pt x="8" y="36"/>
                    <a:pt x="7" y="36"/>
                    <a:pt x="6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endParaRPr>
            </a:p>
          </p:txBody>
        </p:sp>
        <p:sp>
          <p:nvSpPr>
            <p:cNvPr id="23" name="Freeform 20"/>
            <p:cNvSpPr>
              <a:spLocks/>
            </p:cNvSpPr>
            <p:nvPr/>
          </p:nvSpPr>
          <p:spPr bwMode="auto">
            <a:xfrm>
              <a:off x="5519738" y="1127126"/>
              <a:ext cx="138113" cy="655638"/>
            </a:xfrm>
            <a:custGeom>
              <a:avLst/>
              <a:gdLst>
                <a:gd name="T0" fmla="*/ 7 w 50"/>
                <a:gd name="T1" fmla="*/ 237 h 237"/>
                <a:gd name="T2" fmla="*/ 4 w 50"/>
                <a:gd name="T3" fmla="*/ 237 h 237"/>
                <a:gd name="T4" fmla="*/ 2 w 50"/>
                <a:gd name="T5" fmla="*/ 229 h 237"/>
                <a:gd name="T6" fmla="*/ 8 w 50"/>
                <a:gd name="T7" fmla="*/ 220 h 237"/>
                <a:gd name="T8" fmla="*/ 26 w 50"/>
                <a:gd name="T9" fmla="*/ 183 h 237"/>
                <a:gd name="T10" fmla="*/ 27 w 50"/>
                <a:gd name="T11" fmla="*/ 180 h 237"/>
                <a:gd name="T12" fmla="*/ 38 w 50"/>
                <a:gd name="T13" fmla="*/ 118 h 237"/>
                <a:gd name="T14" fmla="*/ 30 w 50"/>
                <a:gd name="T15" fmla="*/ 55 h 237"/>
                <a:gd name="T16" fmla="*/ 9 w 50"/>
                <a:gd name="T17" fmla="*/ 9 h 237"/>
                <a:gd name="T18" fmla="*/ 10 w 50"/>
                <a:gd name="T19" fmla="*/ 1 h 237"/>
                <a:gd name="T20" fmla="*/ 18 w 50"/>
                <a:gd name="T21" fmla="*/ 3 h 237"/>
                <a:gd name="T22" fmla="*/ 40 w 50"/>
                <a:gd name="T23" fmla="*/ 51 h 237"/>
                <a:gd name="T24" fmla="*/ 49 w 50"/>
                <a:gd name="T25" fmla="*/ 118 h 237"/>
                <a:gd name="T26" fmla="*/ 38 w 50"/>
                <a:gd name="T27" fmla="*/ 184 h 237"/>
                <a:gd name="T28" fmla="*/ 37 w 50"/>
                <a:gd name="T29" fmla="*/ 186 h 237"/>
                <a:gd name="T30" fmla="*/ 17 w 50"/>
                <a:gd name="T31" fmla="*/ 225 h 237"/>
                <a:gd name="T32" fmla="*/ 12 w 50"/>
                <a:gd name="T33" fmla="*/ 235 h 237"/>
                <a:gd name="T34" fmla="*/ 7 w 50"/>
                <a:gd name="T3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0" h="237">
                  <a:moveTo>
                    <a:pt x="7" y="237"/>
                  </a:moveTo>
                  <a:cubicBezTo>
                    <a:pt x="6" y="237"/>
                    <a:pt x="5" y="237"/>
                    <a:pt x="4" y="237"/>
                  </a:cubicBezTo>
                  <a:cubicBezTo>
                    <a:pt x="1" y="235"/>
                    <a:pt x="0" y="232"/>
                    <a:pt x="2" y="229"/>
                  </a:cubicBezTo>
                  <a:cubicBezTo>
                    <a:pt x="8" y="220"/>
                    <a:pt x="8" y="220"/>
                    <a:pt x="8" y="220"/>
                  </a:cubicBezTo>
                  <a:cubicBezTo>
                    <a:pt x="15" y="206"/>
                    <a:pt x="22" y="195"/>
                    <a:pt x="26" y="183"/>
                  </a:cubicBezTo>
                  <a:cubicBezTo>
                    <a:pt x="27" y="180"/>
                    <a:pt x="27" y="180"/>
                    <a:pt x="27" y="180"/>
                  </a:cubicBezTo>
                  <a:cubicBezTo>
                    <a:pt x="34" y="161"/>
                    <a:pt x="38" y="139"/>
                    <a:pt x="38" y="118"/>
                  </a:cubicBezTo>
                  <a:cubicBezTo>
                    <a:pt x="39" y="96"/>
                    <a:pt x="36" y="75"/>
                    <a:pt x="30" y="55"/>
                  </a:cubicBezTo>
                  <a:cubicBezTo>
                    <a:pt x="25" y="38"/>
                    <a:pt x="18" y="23"/>
                    <a:pt x="9" y="9"/>
                  </a:cubicBezTo>
                  <a:cubicBezTo>
                    <a:pt x="7" y="6"/>
                    <a:pt x="8" y="3"/>
                    <a:pt x="10" y="1"/>
                  </a:cubicBezTo>
                  <a:cubicBezTo>
                    <a:pt x="13" y="0"/>
                    <a:pt x="16" y="1"/>
                    <a:pt x="18" y="3"/>
                  </a:cubicBezTo>
                  <a:cubicBezTo>
                    <a:pt x="27" y="18"/>
                    <a:pt x="35" y="34"/>
                    <a:pt x="40" y="51"/>
                  </a:cubicBezTo>
                  <a:cubicBezTo>
                    <a:pt x="47" y="73"/>
                    <a:pt x="50" y="95"/>
                    <a:pt x="49" y="118"/>
                  </a:cubicBezTo>
                  <a:cubicBezTo>
                    <a:pt x="49" y="141"/>
                    <a:pt x="44" y="164"/>
                    <a:pt x="38" y="184"/>
                  </a:cubicBezTo>
                  <a:cubicBezTo>
                    <a:pt x="37" y="186"/>
                    <a:pt x="37" y="186"/>
                    <a:pt x="37" y="186"/>
                  </a:cubicBezTo>
                  <a:cubicBezTo>
                    <a:pt x="32" y="200"/>
                    <a:pt x="25" y="212"/>
                    <a:pt x="17" y="225"/>
                  </a:cubicBezTo>
                  <a:cubicBezTo>
                    <a:pt x="12" y="235"/>
                    <a:pt x="12" y="235"/>
                    <a:pt x="12" y="235"/>
                  </a:cubicBezTo>
                  <a:cubicBezTo>
                    <a:pt x="11" y="236"/>
                    <a:pt x="9" y="237"/>
                    <a:pt x="7" y="2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endParaRPr>
            </a:p>
          </p:txBody>
        </p:sp>
        <p:sp>
          <p:nvSpPr>
            <p:cNvPr id="24" name="Freeform 21"/>
            <p:cNvSpPr>
              <a:spLocks/>
            </p:cNvSpPr>
            <p:nvPr/>
          </p:nvSpPr>
          <p:spPr bwMode="auto">
            <a:xfrm>
              <a:off x="5411788" y="1119189"/>
              <a:ext cx="30163" cy="684213"/>
            </a:xfrm>
            <a:custGeom>
              <a:avLst/>
              <a:gdLst>
                <a:gd name="T0" fmla="*/ 6 w 11"/>
                <a:gd name="T1" fmla="*/ 247 h 247"/>
                <a:gd name="T2" fmla="*/ 0 w 11"/>
                <a:gd name="T3" fmla="*/ 242 h 247"/>
                <a:gd name="T4" fmla="*/ 0 w 11"/>
                <a:gd name="T5" fmla="*/ 5 h 247"/>
                <a:gd name="T6" fmla="*/ 6 w 11"/>
                <a:gd name="T7" fmla="*/ 0 h 247"/>
                <a:gd name="T8" fmla="*/ 11 w 11"/>
                <a:gd name="T9" fmla="*/ 5 h 247"/>
                <a:gd name="T10" fmla="*/ 11 w 11"/>
                <a:gd name="T11" fmla="*/ 242 h 247"/>
                <a:gd name="T12" fmla="*/ 6 w 11"/>
                <a:gd name="T13" fmla="*/ 247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247">
                  <a:moveTo>
                    <a:pt x="6" y="247"/>
                  </a:moveTo>
                  <a:cubicBezTo>
                    <a:pt x="3" y="247"/>
                    <a:pt x="0" y="245"/>
                    <a:pt x="0" y="24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9" y="0"/>
                    <a:pt x="11" y="2"/>
                    <a:pt x="11" y="5"/>
                  </a:cubicBezTo>
                  <a:cubicBezTo>
                    <a:pt x="11" y="242"/>
                    <a:pt x="11" y="242"/>
                    <a:pt x="11" y="242"/>
                  </a:cubicBezTo>
                  <a:cubicBezTo>
                    <a:pt x="11" y="245"/>
                    <a:pt x="9" y="247"/>
                    <a:pt x="6" y="2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endParaRPr>
            </a:p>
          </p:txBody>
        </p:sp>
        <p:sp>
          <p:nvSpPr>
            <p:cNvPr id="25" name="Freeform 22"/>
            <p:cNvSpPr>
              <a:spLocks/>
            </p:cNvSpPr>
            <p:nvPr/>
          </p:nvSpPr>
          <p:spPr bwMode="auto">
            <a:xfrm>
              <a:off x="5078413" y="1436689"/>
              <a:ext cx="684213" cy="31750"/>
            </a:xfrm>
            <a:custGeom>
              <a:avLst/>
              <a:gdLst>
                <a:gd name="T0" fmla="*/ 242 w 248"/>
                <a:gd name="T1" fmla="*/ 11 h 11"/>
                <a:gd name="T2" fmla="*/ 6 w 248"/>
                <a:gd name="T3" fmla="*/ 11 h 11"/>
                <a:gd name="T4" fmla="*/ 0 w 248"/>
                <a:gd name="T5" fmla="*/ 6 h 11"/>
                <a:gd name="T6" fmla="*/ 6 w 248"/>
                <a:gd name="T7" fmla="*/ 0 h 11"/>
                <a:gd name="T8" fmla="*/ 242 w 248"/>
                <a:gd name="T9" fmla="*/ 0 h 11"/>
                <a:gd name="T10" fmla="*/ 248 w 248"/>
                <a:gd name="T11" fmla="*/ 6 h 11"/>
                <a:gd name="T12" fmla="*/ 242 w 248"/>
                <a:gd name="T13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8" h="11">
                  <a:moveTo>
                    <a:pt x="242" y="11"/>
                  </a:moveTo>
                  <a:cubicBezTo>
                    <a:pt x="6" y="11"/>
                    <a:pt x="6" y="11"/>
                    <a:pt x="6" y="11"/>
                  </a:cubicBezTo>
                  <a:cubicBezTo>
                    <a:pt x="3" y="11"/>
                    <a:pt x="0" y="9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242" y="0"/>
                    <a:pt x="242" y="0"/>
                    <a:pt x="242" y="0"/>
                  </a:cubicBezTo>
                  <a:cubicBezTo>
                    <a:pt x="245" y="0"/>
                    <a:pt x="248" y="3"/>
                    <a:pt x="248" y="6"/>
                  </a:cubicBezTo>
                  <a:cubicBezTo>
                    <a:pt x="248" y="9"/>
                    <a:pt x="245" y="11"/>
                    <a:pt x="242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55462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12">
            <a:extLst>
              <a:ext uri="{FF2B5EF4-FFF2-40B4-BE49-F238E27FC236}">
                <a16:creationId xmlns:a16="http://schemas.microsoft.com/office/drawing/2014/main" xmlns="" id="{68815B80-B5B2-487F-A370-5600375B53D2}"/>
              </a:ext>
            </a:extLst>
          </p:cNvPr>
          <p:cNvSpPr/>
          <p:nvPr/>
        </p:nvSpPr>
        <p:spPr>
          <a:xfrm>
            <a:off x="0" y="0"/>
            <a:ext cx="12191999" cy="445770"/>
          </a:xfrm>
          <a:prstGeom prst="rect">
            <a:avLst/>
          </a:prstGeom>
          <a:solidFill>
            <a:srgbClr val="FBA9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kern="0" dirty="0">
              <a:solidFill>
                <a:sysClr val="windowText" lastClr="000000"/>
              </a:solidFill>
              <a:latin typeface="나눔스퀘어라운드 Regular" panose="020B0600000101010101" pitchFamily="50" charset="-127"/>
              <a:ea typeface="나눔스퀘어라운드 Regular" panose="020B0600000101010101" pitchFamily="50" charset="-127"/>
            </a:endParaRPr>
          </a:p>
        </p:txBody>
      </p:sp>
      <p:sp>
        <p:nvSpPr>
          <p:cNvPr id="61" name="제목 1">
            <a:extLst>
              <a:ext uri="{FF2B5EF4-FFF2-40B4-BE49-F238E27FC236}">
                <a16:creationId xmlns:a16="http://schemas.microsoft.com/office/drawing/2014/main" xmlns="" id="{788CACE1-B958-42D6-851C-B97977F59576}"/>
              </a:ext>
            </a:extLst>
          </p:cNvPr>
          <p:cNvSpPr txBox="1">
            <a:spLocks/>
          </p:cNvSpPr>
          <p:nvPr/>
        </p:nvSpPr>
        <p:spPr>
          <a:xfrm>
            <a:off x="177064" y="45720"/>
            <a:ext cx="10515600" cy="29728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sz="32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800" b="1" dirty="0">
                <a:solidFill>
                  <a:schemeClr val="bg1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eBook </a:t>
            </a:r>
            <a:r>
              <a:rPr lang="ko-KR" altLang="en-US" sz="1800" b="1" dirty="0">
                <a:solidFill>
                  <a:schemeClr val="bg1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원문 보기</a:t>
            </a:r>
            <a:endParaRPr lang="en-US" altLang="ko-KR" sz="1800" b="1" dirty="0">
              <a:solidFill>
                <a:schemeClr val="bg1"/>
              </a:solidFill>
              <a:latin typeface="나눔스퀘어라운드 Regular" panose="020B0600000101010101" pitchFamily="50" charset="-127"/>
              <a:ea typeface="나눔스퀘어라운드 Regular" panose="020B0600000101010101" pitchFamily="50" charset="-127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3B8A1816-79B0-4504-87C8-5E58F49839F5}"/>
              </a:ext>
            </a:extLst>
          </p:cNvPr>
          <p:cNvSpPr txBox="1"/>
          <p:nvPr/>
        </p:nvSpPr>
        <p:spPr>
          <a:xfrm>
            <a:off x="7212765" y="68564"/>
            <a:ext cx="50139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</a:pPr>
            <a:r>
              <a:rPr lang="ko-KR" altLang="en-US" sz="1400" dirty="0">
                <a:solidFill>
                  <a:schemeClr val="bg1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Arial" panose="020B0604020202020204" pitchFamily="34" charset="0"/>
              </a:rPr>
              <a:t>본문의 </a:t>
            </a:r>
            <a:r>
              <a:rPr lang="en-US" altLang="ko-KR" sz="1400" dirty="0">
                <a:solidFill>
                  <a:schemeClr val="bg1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Arial" panose="020B0604020202020204" pitchFamily="34" charset="0"/>
              </a:rPr>
              <a:t>Text</a:t>
            </a:r>
            <a:r>
              <a:rPr lang="ko-KR" altLang="en-US" sz="1400" dirty="0">
                <a:solidFill>
                  <a:schemeClr val="bg1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Arial" panose="020B0604020202020204" pitchFamily="34" charset="0"/>
              </a:rPr>
              <a:t> 검색 및 </a:t>
            </a:r>
            <a:r>
              <a:rPr lang="ko-KR" altLang="en-US" sz="1400" dirty="0" err="1">
                <a:solidFill>
                  <a:schemeClr val="bg1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Arial" panose="020B0604020202020204" pitchFamily="34" charset="0"/>
              </a:rPr>
              <a:t>문서맵</a:t>
            </a:r>
            <a:r>
              <a:rPr lang="ko-KR" altLang="en-US" sz="1400" dirty="0">
                <a:solidFill>
                  <a:schemeClr val="bg1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Arial" panose="020B0604020202020204" pitchFamily="34" charset="0"/>
              </a:rPr>
              <a:t> 등을 통한 이동이 가능합니다</a:t>
            </a:r>
            <a:r>
              <a:rPr lang="en-US" altLang="ko-KR" sz="1400" dirty="0">
                <a:solidFill>
                  <a:schemeClr val="bg1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xmlns="" id="{DD256370-5EB9-4ED5-AF1F-8B03E75722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064" y="753627"/>
            <a:ext cx="8824913" cy="4657725"/>
          </a:xfrm>
          <a:prstGeom prst="rect">
            <a:avLst/>
          </a:prstGeom>
          <a:ln>
            <a:solidFill>
              <a:srgbClr val="B2C8EC"/>
            </a:solidFill>
          </a:ln>
        </p:spPr>
      </p:pic>
      <p:grpSp>
        <p:nvGrpSpPr>
          <p:cNvPr id="27" name="그룹 37">
            <a:extLst>
              <a:ext uri="{FF2B5EF4-FFF2-40B4-BE49-F238E27FC236}">
                <a16:creationId xmlns:a16="http://schemas.microsoft.com/office/drawing/2014/main" xmlns="" id="{83FB8263-30BA-4DC9-ABF5-495549BA6838}"/>
              </a:ext>
            </a:extLst>
          </p:cNvPr>
          <p:cNvGrpSpPr>
            <a:grpSpLocks/>
          </p:cNvGrpSpPr>
          <p:nvPr/>
        </p:nvGrpSpPr>
        <p:grpSpPr bwMode="auto">
          <a:xfrm>
            <a:off x="921093" y="1647753"/>
            <a:ext cx="312738" cy="307975"/>
            <a:chOff x="4219577" y="1065362"/>
            <a:chExt cx="312945" cy="307777"/>
          </a:xfrm>
        </p:grpSpPr>
        <p:sp>
          <p:nvSpPr>
            <p:cNvPr id="28" name="타원 27">
              <a:extLst>
                <a:ext uri="{FF2B5EF4-FFF2-40B4-BE49-F238E27FC236}">
                  <a16:creationId xmlns:a16="http://schemas.microsoft.com/office/drawing/2014/main" xmlns="" id="{F25F46D2-7953-4D88-BD9A-8CCD7DCF420E}"/>
                </a:ext>
              </a:extLst>
            </p:cNvPr>
            <p:cNvSpPr/>
            <p:nvPr/>
          </p:nvSpPr>
          <p:spPr>
            <a:xfrm>
              <a:off x="4251666" y="1078688"/>
              <a:ext cx="250991" cy="252251"/>
            </a:xfrm>
            <a:prstGeom prst="ellipse">
              <a:avLst/>
            </a:prstGeom>
            <a:solidFill>
              <a:srgbClr val="6F98DB"/>
            </a:solidFill>
            <a:ln>
              <a:solidFill>
                <a:srgbClr val="6F98D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F713024A-AB25-48A1-B5E1-8F73B0750DD3}"/>
                </a:ext>
              </a:extLst>
            </p:cNvPr>
            <p:cNvSpPr txBox="1"/>
            <p:nvPr/>
          </p:nvSpPr>
          <p:spPr>
            <a:xfrm>
              <a:off x="4219577" y="1065362"/>
              <a:ext cx="312945" cy="30777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altLang="ko-KR" sz="1400" b="1" dirty="0">
                  <a:solidFill>
                    <a:schemeClr val="bg1"/>
                  </a:solidFill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</a:rPr>
                <a:t>1</a:t>
              </a:r>
              <a:endParaRPr lang="ko-KR" altLang="en-US" sz="1400" b="1" dirty="0">
                <a:solidFill>
                  <a:schemeClr val="bg1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endParaRPr>
            </a:p>
          </p:txBody>
        </p:sp>
      </p:grpSp>
      <p:grpSp>
        <p:nvGrpSpPr>
          <p:cNvPr id="30" name="그룹 37">
            <a:extLst>
              <a:ext uri="{FF2B5EF4-FFF2-40B4-BE49-F238E27FC236}">
                <a16:creationId xmlns:a16="http://schemas.microsoft.com/office/drawing/2014/main" xmlns="" id="{47B1767E-564B-4D29-B503-F69B8A943C05}"/>
              </a:ext>
            </a:extLst>
          </p:cNvPr>
          <p:cNvGrpSpPr>
            <a:grpSpLocks/>
          </p:cNvGrpSpPr>
          <p:nvPr/>
        </p:nvGrpSpPr>
        <p:grpSpPr bwMode="auto">
          <a:xfrm>
            <a:off x="796792" y="3664824"/>
            <a:ext cx="312738" cy="307975"/>
            <a:chOff x="4219577" y="1065362"/>
            <a:chExt cx="312945" cy="307777"/>
          </a:xfrm>
        </p:grpSpPr>
        <p:sp>
          <p:nvSpPr>
            <p:cNvPr id="31" name="타원 30">
              <a:extLst>
                <a:ext uri="{FF2B5EF4-FFF2-40B4-BE49-F238E27FC236}">
                  <a16:creationId xmlns:a16="http://schemas.microsoft.com/office/drawing/2014/main" xmlns="" id="{B76C0EAE-92A6-455B-BAA8-6BC1B7E2B394}"/>
                </a:ext>
              </a:extLst>
            </p:cNvPr>
            <p:cNvSpPr/>
            <p:nvPr/>
          </p:nvSpPr>
          <p:spPr>
            <a:xfrm>
              <a:off x="4251666" y="1078688"/>
              <a:ext cx="250991" cy="252251"/>
            </a:xfrm>
            <a:prstGeom prst="ellipse">
              <a:avLst/>
            </a:prstGeom>
            <a:solidFill>
              <a:srgbClr val="6F98DB"/>
            </a:solidFill>
            <a:ln>
              <a:solidFill>
                <a:srgbClr val="6F98D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xmlns="" id="{3ADF9C2A-9F95-48D6-8B01-911C1D51AD1A}"/>
                </a:ext>
              </a:extLst>
            </p:cNvPr>
            <p:cNvSpPr txBox="1"/>
            <p:nvPr/>
          </p:nvSpPr>
          <p:spPr>
            <a:xfrm>
              <a:off x="4219577" y="1065362"/>
              <a:ext cx="312945" cy="30777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altLang="ko-KR" sz="1400" b="1" dirty="0">
                  <a:solidFill>
                    <a:schemeClr val="bg1"/>
                  </a:solidFill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</a:rPr>
                <a:t>2</a:t>
              </a:r>
              <a:endParaRPr lang="ko-KR" altLang="en-US" sz="1400" b="1" dirty="0">
                <a:solidFill>
                  <a:schemeClr val="bg1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endParaRPr>
            </a:p>
          </p:txBody>
        </p:sp>
      </p:grpSp>
      <p:grpSp>
        <p:nvGrpSpPr>
          <p:cNvPr id="33" name="그룹 37">
            <a:extLst>
              <a:ext uri="{FF2B5EF4-FFF2-40B4-BE49-F238E27FC236}">
                <a16:creationId xmlns:a16="http://schemas.microsoft.com/office/drawing/2014/main" xmlns="" id="{BEEE2725-55C5-443B-84CE-F9E09B944AB2}"/>
              </a:ext>
            </a:extLst>
          </p:cNvPr>
          <p:cNvGrpSpPr>
            <a:grpSpLocks/>
          </p:cNvGrpSpPr>
          <p:nvPr/>
        </p:nvGrpSpPr>
        <p:grpSpPr bwMode="auto">
          <a:xfrm>
            <a:off x="2807644" y="4045600"/>
            <a:ext cx="312738" cy="307975"/>
            <a:chOff x="4219577" y="1065362"/>
            <a:chExt cx="312945" cy="307777"/>
          </a:xfrm>
        </p:grpSpPr>
        <p:sp>
          <p:nvSpPr>
            <p:cNvPr id="34" name="타원 33">
              <a:extLst>
                <a:ext uri="{FF2B5EF4-FFF2-40B4-BE49-F238E27FC236}">
                  <a16:creationId xmlns:a16="http://schemas.microsoft.com/office/drawing/2014/main" xmlns="" id="{0689B82A-5E6B-4E21-947E-DC86CB3466F4}"/>
                </a:ext>
              </a:extLst>
            </p:cNvPr>
            <p:cNvSpPr/>
            <p:nvPr/>
          </p:nvSpPr>
          <p:spPr>
            <a:xfrm>
              <a:off x="4251666" y="1078688"/>
              <a:ext cx="250991" cy="252251"/>
            </a:xfrm>
            <a:prstGeom prst="ellipse">
              <a:avLst/>
            </a:prstGeom>
            <a:solidFill>
              <a:srgbClr val="6F98DB"/>
            </a:solidFill>
            <a:ln>
              <a:solidFill>
                <a:srgbClr val="6F98D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xmlns="" id="{66515242-5D51-40C4-BDE8-267B670D6D80}"/>
                </a:ext>
              </a:extLst>
            </p:cNvPr>
            <p:cNvSpPr txBox="1"/>
            <p:nvPr/>
          </p:nvSpPr>
          <p:spPr>
            <a:xfrm>
              <a:off x="4219577" y="1065362"/>
              <a:ext cx="312945" cy="30777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altLang="ko-KR" sz="1400" b="1" dirty="0">
                  <a:solidFill>
                    <a:schemeClr val="bg1"/>
                  </a:solidFill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</a:rPr>
                <a:t>3</a:t>
              </a:r>
              <a:endParaRPr lang="ko-KR" altLang="en-US" sz="1400" b="1" dirty="0">
                <a:solidFill>
                  <a:schemeClr val="bg1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endParaRPr>
            </a:p>
          </p:txBody>
        </p:sp>
      </p:grpSp>
      <p:grpSp>
        <p:nvGrpSpPr>
          <p:cNvPr id="36" name="그룹 37">
            <a:extLst>
              <a:ext uri="{FF2B5EF4-FFF2-40B4-BE49-F238E27FC236}">
                <a16:creationId xmlns:a16="http://schemas.microsoft.com/office/drawing/2014/main" xmlns="" id="{008B61B5-D581-42E4-AFF7-E34B7DD56DDC}"/>
              </a:ext>
            </a:extLst>
          </p:cNvPr>
          <p:cNvGrpSpPr>
            <a:grpSpLocks/>
          </p:cNvGrpSpPr>
          <p:nvPr/>
        </p:nvGrpSpPr>
        <p:grpSpPr bwMode="auto">
          <a:xfrm>
            <a:off x="8720296" y="945110"/>
            <a:ext cx="312738" cy="307975"/>
            <a:chOff x="4219577" y="1065362"/>
            <a:chExt cx="312945" cy="307777"/>
          </a:xfrm>
        </p:grpSpPr>
        <p:sp>
          <p:nvSpPr>
            <p:cNvPr id="37" name="타원 36">
              <a:extLst>
                <a:ext uri="{FF2B5EF4-FFF2-40B4-BE49-F238E27FC236}">
                  <a16:creationId xmlns:a16="http://schemas.microsoft.com/office/drawing/2014/main" xmlns="" id="{0576FE49-64EA-4BA4-B2C6-2FAFAF9E77DE}"/>
                </a:ext>
              </a:extLst>
            </p:cNvPr>
            <p:cNvSpPr/>
            <p:nvPr/>
          </p:nvSpPr>
          <p:spPr>
            <a:xfrm>
              <a:off x="4251666" y="1078688"/>
              <a:ext cx="250991" cy="252251"/>
            </a:xfrm>
            <a:prstGeom prst="ellipse">
              <a:avLst/>
            </a:prstGeom>
            <a:solidFill>
              <a:srgbClr val="6F98DB"/>
            </a:solidFill>
            <a:ln>
              <a:solidFill>
                <a:srgbClr val="6F98D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xmlns="" id="{D979F034-525C-4505-B0EC-F4EAAFB10F2F}"/>
                </a:ext>
              </a:extLst>
            </p:cNvPr>
            <p:cNvSpPr txBox="1"/>
            <p:nvPr/>
          </p:nvSpPr>
          <p:spPr>
            <a:xfrm>
              <a:off x="4219577" y="1065362"/>
              <a:ext cx="312945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altLang="ko-KR" sz="1400" b="1" dirty="0">
                  <a:solidFill>
                    <a:schemeClr val="bg1"/>
                  </a:solidFill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</a:rPr>
                <a:t>5</a:t>
              </a:r>
              <a:endParaRPr lang="ko-KR" altLang="en-US" sz="1400" b="1" dirty="0">
                <a:solidFill>
                  <a:schemeClr val="bg1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endParaRPr>
            </a:p>
          </p:txBody>
        </p:sp>
      </p:grpSp>
      <p:grpSp>
        <p:nvGrpSpPr>
          <p:cNvPr id="39" name="그룹 37">
            <a:extLst>
              <a:ext uri="{FF2B5EF4-FFF2-40B4-BE49-F238E27FC236}">
                <a16:creationId xmlns:a16="http://schemas.microsoft.com/office/drawing/2014/main" xmlns="" id="{B40394E6-166D-491B-863B-A278D1D03CA3}"/>
              </a:ext>
            </a:extLst>
          </p:cNvPr>
          <p:cNvGrpSpPr>
            <a:grpSpLocks/>
          </p:cNvGrpSpPr>
          <p:nvPr/>
        </p:nvGrpSpPr>
        <p:grpSpPr bwMode="auto">
          <a:xfrm>
            <a:off x="8101539" y="3737625"/>
            <a:ext cx="312738" cy="307975"/>
            <a:chOff x="4219577" y="1065362"/>
            <a:chExt cx="312945" cy="307777"/>
          </a:xfrm>
        </p:grpSpPr>
        <p:sp>
          <p:nvSpPr>
            <p:cNvPr id="40" name="타원 39">
              <a:extLst>
                <a:ext uri="{FF2B5EF4-FFF2-40B4-BE49-F238E27FC236}">
                  <a16:creationId xmlns:a16="http://schemas.microsoft.com/office/drawing/2014/main" xmlns="" id="{6E0FB98D-4AB3-4B24-B0D3-7B0170D7EE13}"/>
                </a:ext>
              </a:extLst>
            </p:cNvPr>
            <p:cNvSpPr/>
            <p:nvPr/>
          </p:nvSpPr>
          <p:spPr>
            <a:xfrm>
              <a:off x="4251666" y="1078688"/>
              <a:ext cx="250991" cy="252251"/>
            </a:xfrm>
            <a:prstGeom prst="ellipse">
              <a:avLst/>
            </a:prstGeom>
            <a:solidFill>
              <a:srgbClr val="6F98DB"/>
            </a:solidFill>
            <a:ln>
              <a:solidFill>
                <a:srgbClr val="6F98D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xmlns="" id="{8E7CA966-5FFD-404C-B2BB-EB116DCCE9D8}"/>
                </a:ext>
              </a:extLst>
            </p:cNvPr>
            <p:cNvSpPr txBox="1"/>
            <p:nvPr/>
          </p:nvSpPr>
          <p:spPr>
            <a:xfrm>
              <a:off x="4219577" y="1065362"/>
              <a:ext cx="312945" cy="30777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altLang="ko-KR" sz="1400" b="1" dirty="0">
                  <a:solidFill>
                    <a:schemeClr val="bg1"/>
                  </a:solidFill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</a:rPr>
                <a:t>4</a:t>
              </a:r>
              <a:endParaRPr lang="ko-KR" altLang="en-US" sz="1400" b="1" dirty="0">
                <a:solidFill>
                  <a:schemeClr val="bg1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endParaRPr>
            </a:p>
          </p:txBody>
        </p:sp>
      </p:grpSp>
      <p:sp>
        <p:nvSpPr>
          <p:cNvPr id="77" name="Text Box 16">
            <a:extLst>
              <a:ext uri="{FF2B5EF4-FFF2-40B4-BE49-F238E27FC236}">
                <a16:creationId xmlns:a16="http://schemas.microsoft.com/office/drawing/2014/main" xmlns="" id="{6C8574C3-3AFD-48B6-B995-91C428BDF6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22007" y="1210858"/>
            <a:ext cx="2869991" cy="2646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marL="0" lvl="1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•</a:t>
            </a:r>
            <a:r>
              <a: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 </a:t>
            </a:r>
            <a:r>
              <a: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검색</a:t>
            </a:r>
            <a:r>
              <a: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 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: </a:t>
            </a:r>
            <a:r>
              <a: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 본문의 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Text </a:t>
            </a:r>
            <a:r>
              <a: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검색</a:t>
            </a:r>
            <a:endParaRPr lang="en-US" altLang="ko-KR" sz="1600" dirty="0">
              <a:solidFill>
                <a:schemeClr val="tx1">
                  <a:lumMod val="75000"/>
                  <a:lumOff val="25000"/>
                </a:schemeClr>
              </a:solidFill>
              <a:latin typeface="나눔스퀘어라운드 Regular" panose="020B0600000101010101" pitchFamily="50" charset="-127"/>
              <a:ea typeface="나눔스퀘어라운드 Regular" panose="020B0600000101010101" pitchFamily="50" charset="-127"/>
            </a:endParaRPr>
          </a:p>
          <a:p>
            <a:pPr marL="0" lvl="1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•</a:t>
            </a:r>
            <a:r>
              <a: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 </a:t>
            </a:r>
            <a:r>
              <a:rPr lang="ko-KR" alt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챕터명</a:t>
            </a:r>
            <a:r>
              <a: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 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: </a:t>
            </a:r>
            <a:r>
              <a:rPr lang="ko-KR" alt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챕터명</a:t>
            </a:r>
            <a:r>
              <a: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 클릭 이동</a:t>
            </a:r>
            <a:endParaRPr lang="en-US" altLang="ko-KR" sz="1600" dirty="0">
              <a:solidFill>
                <a:schemeClr val="tx1">
                  <a:lumMod val="75000"/>
                  <a:lumOff val="25000"/>
                </a:schemeClr>
              </a:solidFill>
              <a:latin typeface="나눔스퀘어라운드 Regular" panose="020B0600000101010101" pitchFamily="50" charset="-127"/>
              <a:ea typeface="나눔스퀘어라운드 Regular" panose="020B0600000101010101" pitchFamily="50" charset="-127"/>
            </a:endParaRPr>
          </a:p>
          <a:p>
            <a:pPr marL="0" lvl="1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• </a:t>
            </a:r>
            <a:r>
              <a:rPr lang="ko-KR" alt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문서맵</a:t>
            </a:r>
            <a:r>
              <a: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 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: </a:t>
            </a:r>
            <a:r>
              <a: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전체 페이지 </a:t>
            </a:r>
            <a:endParaRPr lang="en-US" altLang="ko-KR" sz="1600" dirty="0">
              <a:solidFill>
                <a:schemeClr val="tx1">
                  <a:lumMod val="75000"/>
                  <a:lumOff val="25000"/>
                </a:schemeClr>
              </a:solidFill>
              <a:latin typeface="나눔스퀘어라운드 Regular" panose="020B0600000101010101" pitchFamily="50" charset="-127"/>
              <a:ea typeface="나눔스퀘어라운드 Regular" panose="020B0600000101010101" pitchFamily="50" charset="-127"/>
            </a:endParaRPr>
          </a:p>
          <a:p>
            <a:pPr marL="0" lvl="1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                  </a:t>
            </a:r>
            <a:r>
              <a:rPr lang="ko-KR" alt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네이게이션</a:t>
            </a:r>
            <a:r>
              <a: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 및 이동</a:t>
            </a:r>
            <a:endParaRPr lang="en-US" altLang="ko-KR" sz="1600" dirty="0">
              <a:solidFill>
                <a:schemeClr val="tx1">
                  <a:lumMod val="75000"/>
                  <a:lumOff val="25000"/>
                </a:schemeClr>
              </a:solidFill>
              <a:latin typeface="나눔스퀘어라운드 Regular" panose="020B0600000101010101" pitchFamily="50" charset="-127"/>
              <a:ea typeface="나눔스퀘어라운드 Regular" panose="020B0600000101010101" pitchFamily="50" charset="-127"/>
            </a:endParaRPr>
          </a:p>
          <a:p>
            <a:pPr marL="0" lvl="1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    </a:t>
            </a:r>
            <a:r>
              <a:rPr lang="ko-KR" alt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페이지맵</a:t>
            </a:r>
            <a:r>
              <a: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 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: </a:t>
            </a:r>
            <a:r>
              <a: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현재 페이지</a:t>
            </a:r>
            <a:endParaRPr lang="en-US" altLang="ko-KR" sz="1600" dirty="0">
              <a:solidFill>
                <a:schemeClr val="tx1">
                  <a:lumMod val="75000"/>
                  <a:lumOff val="25000"/>
                </a:schemeClr>
              </a:solidFill>
              <a:latin typeface="나눔스퀘어라운드 Regular" panose="020B0600000101010101" pitchFamily="50" charset="-127"/>
              <a:ea typeface="나눔스퀘어라운드 Regular" panose="020B0600000101010101" pitchFamily="50" charset="-127"/>
            </a:endParaRPr>
          </a:p>
          <a:p>
            <a:pPr marL="0" lvl="1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• </a:t>
            </a:r>
            <a:r>
              <a:rPr lang="ko-KR" altLang="en-US" sz="1600" b="1" dirty="0">
                <a:solidFill>
                  <a:srgbClr val="FCC664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Arial" panose="020B0604020202020204" pitchFamily="34" charset="0"/>
              </a:rPr>
              <a:t>기본 활용 도구 모음 </a:t>
            </a:r>
            <a:endParaRPr lang="en-US" altLang="ko-KR" sz="1600" b="1" dirty="0">
              <a:solidFill>
                <a:srgbClr val="FCC664"/>
              </a:solidFill>
              <a:latin typeface="나눔스퀘어라운드 Regular" panose="020B0600000101010101" pitchFamily="50" charset="-127"/>
              <a:ea typeface="나눔스퀘어라운드 Regular" panose="020B0600000101010101" pitchFamily="50" charset="-127"/>
              <a:cs typeface="Arial" panose="020B0604020202020204" pitchFamily="34" charset="0"/>
            </a:endParaRPr>
          </a:p>
          <a:p>
            <a:pPr marL="0" lvl="1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ko-KR" sz="1600" b="1" dirty="0">
                <a:solidFill>
                  <a:srgbClr val="FCC664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Arial" panose="020B0604020202020204" pitchFamily="34" charset="0"/>
              </a:rPr>
              <a:t>   (Tool </a:t>
            </a:r>
            <a:r>
              <a:rPr lang="ko-KR" altLang="en-US" sz="1600" b="1" dirty="0">
                <a:solidFill>
                  <a:srgbClr val="FCC664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Arial" panose="020B0604020202020204" pitchFamily="34" charset="0"/>
              </a:rPr>
              <a:t>페이지 참고</a:t>
            </a:r>
            <a:r>
              <a:rPr lang="en-US" altLang="ko-KR" sz="1600" b="1" dirty="0">
                <a:solidFill>
                  <a:srgbClr val="FCC664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Arial" panose="020B0604020202020204" pitchFamily="34" charset="0"/>
              </a:rPr>
              <a:t>)</a:t>
            </a:r>
            <a:endParaRPr lang="en-US" altLang="ko-KR" sz="1600" dirty="0">
              <a:solidFill>
                <a:schemeClr val="tx1">
                  <a:lumMod val="75000"/>
                  <a:lumOff val="25000"/>
                </a:schemeClr>
              </a:solidFill>
              <a:latin typeface="나눔스퀘어라운드 Regular" panose="020B0600000101010101" pitchFamily="50" charset="-127"/>
              <a:ea typeface="나눔스퀘어라운드 Regular" panose="020B0600000101010101" pitchFamily="50" charset="-127"/>
            </a:endParaRPr>
          </a:p>
        </p:txBody>
      </p:sp>
      <p:grpSp>
        <p:nvGrpSpPr>
          <p:cNvPr id="93" name="그룹 37">
            <a:extLst>
              <a:ext uri="{FF2B5EF4-FFF2-40B4-BE49-F238E27FC236}">
                <a16:creationId xmlns:a16="http://schemas.microsoft.com/office/drawing/2014/main" xmlns="" id="{567EA8D1-760A-45B9-B88B-1B9EBE3CC6C3}"/>
              </a:ext>
            </a:extLst>
          </p:cNvPr>
          <p:cNvGrpSpPr>
            <a:grpSpLocks/>
          </p:cNvGrpSpPr>
          <p:nvPr/>
        </p:nvGrpSpPr>
        <p:grpSpPr bwMode="auto">
          <a:xfrm>
            <a:off x="9239009" y="1327904"/>
            <a:ext cx="312738" cy="307975"/>
            <a:chOff x="4219577" y="1065362"/>
            <a:chExt cx="312945" cy="307777"/>
          </a:xfrm>
        </p:grpSpPr>
        <p:sp>
          <p:nvSpPr>
            <p:cNvPr id="94" name="타원 93">
              <a:extLst>
                <a:ext uri="{FF2B5EF4-FFF2-40B4-BE49-F238E27FC236}">
                  <a16:creationId xmlns:a16="http://schemas.microsoft.com/office/drawing/2014/main" xmlns="" id="{B1597358-4D02-4150-83D9-3F9532E03C2D}"/>
                </a:ext>
              </a:extLst>
            </p:cNvPr>
            <p:cNvSpPr/>
            <p:nvPr/>
          </p:nvSpPr>
          <p:spPr>
            <a:xfrm>
              <a:off x="4251666" y="1078688"/>
              <a:ext cx="250991" cy="252251"/>
            </a:xfrm>
            <a:prstGeom prst="ellipse">
              <a:avLst/>
            </a:prstGeom>
            <a:solidFill>
              <a:srgbClr val="6F98DB"/>
            </a:solidFill>
            <a:ln>
              <a:solidFill>
                <a:srgbClr val="6F98D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endParaRPr>
            </a:p>
          </p:txBody>
        </p: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xmlns="" id="{B528E297-5990-499E-AA54-6DCCAC2D1A04}"/>
                </a:ext>
              </a:extLst>
            </p:cNvPr>
            <p:cNvSpPr txBox="1"/>
            <p:nvPr/>
          </p:nvSpPr>
          <p:spPr>
            <a:xfrm>
              <a:off x="4219577" y="1065362"/>
              <a:ext cx="312945" cy="30777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altLang="ko-KR" sz="1400" b="1" dirty="0">
                  <a:solidFill>
                    <a:schemeClr val="bg1"/>
                  </a:solidFill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</a:rPr>
                <a:t>1</a:t>
              </a:r>
              <a:endParaRPr lang="ko-KR" altLang="en-US" sz="1400" b="1" dirty="0">
                <a:solidFill>
                  <a:schemeClr val="bg1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endParaRPr>
            </a:p>
          </p:txBody>
        </p:sp>
      </p:grpSp>
      <p:grpSp>
        <p:nvGrpSpPr>
          <p:cNvPr id="97" name="그룹 37">
            <a:extLst>
              <a:ext uri="{FF2B5EF4-FFF2-40B4-BE49-F238E27FC236}">
                <a16:creationId xmlns:a16="http://schemas.microsoft.com/office/drawing/2014/main" xmlns="" id="{E37CF937-B6E3-4B5B-B067-C9F04A961D7F}"/>
              </a:ext>
            </a:extLst>
          </p:cNvPr>
          <p:cNvGrpSpPr>
            <a:grpSpLocks/>
          </p:cNvGrpSpPr>
          <p:nvPr/>
        </p:nvGrpSpPr>
        <p:grpSpPr bwMode="auto">
          <a:xfrm>
            <a:off x="9239009" y="1699055"/>
            <a:ext cx="312738" cy="307975"/>
            <a:chOff x="4219577" y="1065362"/>
            <a:chExt cx="312945" cy="307777"/>
          </a:xfrm>
        </p:grpSpPr>
        <p:sp>
          <p:nvSpPr>
            <p:cNvPr id="106" name="타원 105">
              <a:extLst>
                <a:ext uri="{FF2B5EF4-FFF2-40B4-BE49-F238E27FC236}">
                  <a16:creationId xmlns:a16="http://schemas.microsoft.com/office/drawing/2014/main" xmlns="" id="{9B8A6356-0AEA-4D45-9AD7-6CB3F874F309}"/>
                </a:ext>
              </a:extLst>
            </p:cNvPr>
            <p:cNvSpPr/>
            <p:nvPr/>
          </p:nvSpPr>
          <p:spPr>
            <a:xfrm>
              <a:off x="4251666" y="1078688"/>
              <a:ext cx="250991" cy="252251"/>
            </a:xfrm>
            <a:prstGeom prst="ellipse">
              <a:avLst/>
            </a:prstGeom>
            <a:solidFill>
              <a:srgbClr val="6F98DB"/>
            </a:solidFill>
            <a:ln>
              <a:solidFill>
                <a:srgbClr val="6F98D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endParaRPr>
            </a:p>
          </p:txBody>
        </p: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xmlns="" id="{383C757F-F52B-4FCC-9A59-A4BE12F62C64}"/>
                </a:ext>
              </a:extLst>
            </p:cNvPr>
            <p:cNvSpPr txBox="1"/>
            <p:nvPr/>
          </p:nvSpPr>
          <p:spPr>
            <a:xfrm>
              <a:off x="4219577" y="1065362"/>
              <a:ext cx="312945" cy="30777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altLang="ko-KR" sz="1400" b="1" dirty="0">
                  <a:solidFill>
                    <a:schemeClr val="bg1"/>
                  </a:solidFill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</a:rPr>
                <a:t>2</a:t>
              </a:r>
              <a:endParaRPr lang="ko-KR" altLang="en-US" sz="1400" b="1" dirty="0">
                <a:solidFill>
                  <a:schemeClr val="bg1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endParaRPr>
            </a:p>
          </p:txBody>
        </p:sp>
      </p:grpSp>
      <p:grpSp>
        <p:nvGrpSpPr>
          <p:cNvPr id="108" name="그룹 37">
            <a:extLst>
              <a:ext uri="{FF2B5EF4-FFF2-40B4-BE49-F238E27FC236}">
                <a16:creationId xmlns:a16="http://schemas.microsoft.com/office/drawing/2014/main" xmlns="" id="{2F027521-1F27-4794-9034-A89CE2F6B0E1}"/>
              </a:ext>
            </a:extLst>
          </p:cNvPr>
          <p:cNvGrpSpPr>
            <a:grpSpLocks/>
          </p:cNvGrpSpPr>
          <p:nvPr/>
        </p:nvGrpSpPr>
        <p:grpSpPr bwMode="auto">
          <a:xfrm>
            <a:off x="9239009" y="2070206"/>
            <a:ext cx="312738" cy="307975"/>
            <a:chOff x="4219577" y="1065362"/>
            <a:chExt cx="312945" cy="307777"/>
          </a:xfrm>
        </p:grpSpPr>
        <p:sp>
          <p:nvSpPr>
            <p:cNvPr id="109" name="타원 108">
              <a:extLst>
                <a:ext uri="{FF2B5EF4-FFF2-40B4-BE49-F238E27FC236}">
                  <a16:creationId xmlns:a16="http://schemas.microsoft.com/office/drawing/2014/main" xmlns="" id="{F1D77D20-F9EF-4A2E-AC24-C5583D8A09BD}"/>
                </a:ext>
              </a:extLst>
            </p:cNvPr>
            <p:cNvSpPr/>
            <p:nvPr/>
          </p:nvSpPr>
          <p:spPr>
            <a:xfrm>
              <a:off x="4251666" y="1078688"/>
              <a:ext cx="250991" cy="252251"/>
            </a:xfrm>
            <a:prstGeom prst="ellipse">
              <a:avLst/>
            </a:prstGeom>
            <a:solidFill>
              <a:srgbClr val="6F98DB"/>
            </a:solidFill>
            <a:ln>
              <a:solidFill>
                <a:srgbClr val="6F98D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endParaRPr>
            </a:p>
          </p:txBody>
        </p: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xmlns="" id="{8D46FAA8-7002-4CDD-A1C0-EC66AB837072}"/>
                </a:ext>
              </a:extLst>
            </p:cNvPr>
            <p:cNvSpPr txBox="1"/>
            <p:nvPr/>
          </p:nvSpPr>
          <p:spPr>
            <a:xfrm>
              <a:off x="4219577" y="1065362"/>
              <a:ext cx="312945" cy="30777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altLang="ko-KR" sz="1400" b="1" dirty="0">
                  <a:solidFill>
                    <a:schemeClr val="bg1"/>
                  </a:solidFill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</a:rPr>
                <a:t>3</a:t>
              </a:r>
              <a:endParaRPr lang="ko-KR" altLang="en-US" sz="1400" b="1" dirty="0">
                <a:solidFill>
                  <a:schemeClr val="bg1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endParaRPr>
            </a:p>
          </p:txBody>
        </p:sp>
      </p:grpSp>
      <p:grpSp>
        <p:nvGrpSpPr>
          <p:cNvPr id="111" name="그룹 37">
            <a:extLst>
              <a:ext uri="{FF2B5EF4-FFF2-40B4-BE49-F238E27FC236}">
                <a16:creationId xmlns:a16="http://schemas.microsoft.com/office/drawing/2014/main" xmlns="" id="{749CD128-451D-42D0-B933-EF1483347A68}"/>
              </a:ext>
            </a:extLst>
          </p:cNvPr>
          <p:cNvGrpSpPr>
            <a:grpSpLocks/>
          </p:cNvGrpSpPr>
          <p:nvPr/>
        </p:nvGrpSpPr>
        <p:grpSpPr bwMode="auto">
          <a:xfrm>
            <a:off x="9239009" y="2771557"/>
            <a:ext cx="312738" cy="307975"/>
            <a:chOff x="4219577" y="1065362"/>
            <a:chExt cx="312945" cy="307777"/>
          </a:xfrm>
        </p:grpSpPr>
        <p:sp>
          <p:nvSpPr>
            <p:cNvPr id="112" name="타원 111">
              <a:extLst>
                <a:ext uri="{FF2B5EF4-FFF2-40B4-BE49-F238E27FC236}">
                  <a16:creationId xmlns:a16="http://schemas.microsoft.com/office/drawing/2014/main" xmlns="" id="{D054FFBA-39BF-444D-A386-57955D9EF831}"/>
                </a:ext>
              </a:extLst>
            </p:cNvPr>
            <p:cNvSpPr/>
            <p:nvPr/>
          </p:nvSpPr>
          <p:spPr>
            <a:xfrm>
              <a:off x="4251666" y="1078688"/>
              <a:ext cx="250991" cy="252251"/>
            </a:xfrm>
            <a:prstGeom prst="ellipse">
              <a:avLst/>
            </a:prstGeom>
            <a:solidFill>
              <a:srgbClr val="6F98DB"/>
            </a:solidFill>
            <a:ln>
              <a:solidFill>
                <a:srgbClr val="6F98D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endParaRPr>
            </a:p>
          </p:txBody>
        </p:sp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xmlns="" id="{D8EB17AF-95CE-4227-8AFA-443BE0C20E1D}"/>
                </a:ext>
              </a:extLst>
            </p:cNvPr>
            <p:cNvSpPr txBox="1"/>
            <p:nvPr/>
          </p:nvSpPr>
          <p:spPr>
            <a:xfrm>
              <a:off x="4219577" y="1065362"/>
              <a:ext cx="312945" cy="30777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altLang="ko-KR" sz="1400" b="1" dirty="0">
                  <a:solidFill>
                    <a:schemeClr val="bg1"/>
                  </a:solidFill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</a:rPr>
                <a:t>4</a:t>
              </a:r>
              <a:endParaRPr lang="ko-KR" altLang="en-US" sz="1400" b="1" dirty="0">
                <a:solidFill>
                  <a:schemeClr val="bg1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endParaRPr>
            </a:p>
          </p:txBody>
        </p:sp>
      </p:grpSp>
      <p:grpSp>
        <p:nvGrpSpPr>
          <p:cNvPr id="114" name="그룹 37">
            <a:extLst>
              <a:ext uri="{FF2B5EF4-FFF2-40B4-BE49-F238E27FC236}">
                <a16:creationId xmlns:a16="http://schemas.microsoft.com/office/drawing/2014/main" xmlns="" id="{B8707B9D-8201-4ACD-8B7B-2FE3978E4BEB}"/>
              </a:ext>
            </a:extLst>
          </p:cNvPr>
          <p:cNvGrpSpPr>
            <a:grpSpLocks/>
          </p:cNvGrpSpPr>
          <p:nvPr/>
        </p:nvGrpSpPr>
        <p:grpSpPr bwMode="auto">
          <a:xfrm>
            <a:off x="9239009" y="3142708"/>
            <a:ext cx="312738" cy="307975"/>
            <a:chOff x="4219577" y="1065362"/>
            <a:chExt cx="312945" cy="307777"/>
          </a:xfrm>
        </p:grpSpPr>
        <p:sp>
          <p:nvSpPr>
            <p:cNvPr id="115" name="타원 114">
              <a:extLst>
                <a:ext uri="{FF2B5EF4-FFF2-40B4-BE49-F238E27FC236}">
                  <a16:creationId xmlns:a16="http://schemas.microsoft.com/office/drawing/2014/main" xmlns="" id="{C3E2C1CE-07FA-4A89-8145-0F13AAFEC3BE}"/>
                </a:ext>
              </a:extLst>
            </p:cNvPr>
            <p:cNvSpPr/>
            <p:nvPr/>
          </p:nvSpPr>
          <p:spPr>
            <a:xfrm>
              <a:off x="4251666" y="1078688"/>
              <a:ext cx="250991" cy="252251"/>
            </a:xfrm>
            <a:prstGeom prst="ellipse">
              <a:avLst/>
            </a:prstGeom>
            <a:solidFill>
              <a:srgbClr val="6F98DB"/>
            </a:solidFill>
            <a:ln>
              <a:solidFill>
                <a:srgbClr val="6F98D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endParaRPr>
            </a:p>
          </p:txBody>
        </p:sp>
        <p:sp>
          <p:nvSpPr>
            <p:cNvPr id="116" name="TextBox 115">
              <a:extLst>
                <a:ext uri="{FF2B5EF4-FFF2-40B4-BE49-F238E27FC236}">
                  <a16:creationId xmlns:a16="http://schemas.microsoft.com/office/drawing/2014/main" xmlns="" id="{80FF5BF9-5B11-4478-822A-2FD6E7B8ED3D}"/>
                </a:ext>
              </a:extLst>
            </p:cNvPr>
            <p:cNvSpPr txBox="1"/>
            <p:nvPr/>
          </p:nvSpPr>
          <p:spPr>
            <a:xfrm>
              <a:off x="4219577" y="1065362"/>
              <a:ext cx="312945" cy="30777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altLang="ko-KR" sz="1400" b="1" dirty="0">
                  <a:solidFill>
                    <a:schemeClr val="bg1"/>
                  </a:solidFill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</a:rPr>
                <a:t>5</a:t>
              </a:r>
              <a:endParaRPr lang="ko-KR" altLang="en-US" sz="1400" b="1" dirty="0">
                <a:solidFill>
                  <a:schemeClr val="bg1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endParaRPr>
            </a:p>
          </p:txBody>
        </p:sp>
      </p:grpSp>
      <p:sp>
        <p:nvSpPr>
          <p:cNvPr id="117" name="모서리가 둥근 사각형 설명선 14">
            <a:extLst>
              <a:ext uri="{FF2B5EF4-FFF2-40B4-BE49-F238E27FC236}">
                <a16:creationId xmlns:a16="http://schemas.microsoft.com/office/drawing/2014/main" xmlns="" id="{62E4E965-EFBD-4F7F-BDE3-5C14E5684E2B}"/>
              </a:ext>
            </a:extLst>
          </p:cNvPr>
          <p:cNvSpPr/>
          <p:nvPr/>
        </p:nvSpPr>
        <p:spPr>
          <a:xfrm>
            <a:off x="3537058" y="2305697"/>
            <a:ext cx="1590471" cy="457200"/>
          </a:xfrm>
          <a:prstGeom prst="wedgeRoundRectCallout">
            <a:avLst>
              <a:gd name="adj1" fmla="val -49404"/>
              <a:gd name="adj2" fmla="val -89939"/>
              <a:gd name="adj3" fmla="val 16667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0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해당 키워드 하이라이트 </a:t>
            </a:r>
            <a:endParaRPr lang="en-US" altLang="ko-KR" sz="1000" dirty="0"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solidFill>
                <a:schemeClr val="tx2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18" name="모서리가 둥근 직사각형 13">
            <a:extLst>
              <a:ext uri="{FF2B5EF4-FFF2-40B4-BE49-F238E27FC236}">
                <a16:creationId xmlns:a16="http://schemas.microsoft.com/office/drawing/2014/main" xmlns="" id="{C54402EC-D0E8-489F-B0A2-1ADE399C029D}"/>
              </a:ext>
            </a:extLst>
          </p:cNvPr>
          <p:cNvSpPr/>
          <p:nvPr/>
        </p:nvSpPr>
        <p:spPr>
          <a:xfrm>
            <a:off x="584206" y="5588038"/>
            <a:ext cx="7963028" cy="717440"/>
          </a:xfrm>
          <a:prstGeom prst="roundRect">
            <a:avLst/>
          </a:prstGeom>
          <a:solidFill>
            <a:schemeClr val="accent3">
              <a:lumMod val="75000"/>
              <a:alpha val="75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400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단행본 </a:t>
            </a:r>
            <a:r>
              <a:rPr lang="en-US" altLang="ko-KR" sz="1400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(Archive</a:t>
            </a:r>
            <a:r>
              <a:rPr lang="ko-KR" altLang="en-US" sz="1400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400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 </a:t>
            </a:r>
            <a:r>
              <a:rPr lang="ko-KR" altLang="en-US" sz="1400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에 대한 </a:t>
            </a:r>
            <a:r>
              <a:rPr lang="ko-KR" altLang="en-US" sz="1400" dirty="0" err="1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스캔본이지만</a:t>
            </a:r>
            <a:r>
              <a:rPr lang="en-US" altLang="ko-KR" sz="1400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400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모든 글자를 텍스트화 하여 키워드 검색 가능 합니다</a:t>
            </a:r>
            <a:r>
              <a:rPr lang="en-US" altLang="ko-KR" sz="1400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r>
              <a:rPr lang="ko-KR" altLang="en-US" sz="1400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endParaRPr lang="en-US" altLang="ko-KR" sz="1400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02358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12">
            <a:extLst>
              <a:ext uri="{FF2B5EF4-FFF2-40B4-BE49-F238E27FC236}">
                <a16:creationId xmlns:a16="http://schemas.microsoft.com/office/drawing/2014/main" xmlns="" id="{68815B80-B5B2-487F-A370-5600375B53D2}"/>
              </a:ext>
            </a:extLst>
          </p:cNvPr>
          <p:cNvSpPr/>
          <p:nvPr/>
        </p:nvSpPr>
        <p:spPr>
          <a:xfrm>
            <a:off x="0" y="0"/>
            <a:ext cx="12191999" cy="445770"/>
          </a:xfrm>
          <a:prstGeom prst="rect">
            <a:avLst/>
          </a:prstGeom>
          <a:solidFill>
            <a:srgbClr val="FBA9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kern="0" dirty="0">
              <a:solidFill>
                <a:sysClr val="windowText" lastClr="000000"/>
              </a:solidFill>
              <a:latin typeface="나눔스퀘어라운드 Regular" panose="020B0600000101010101" pitchFamily="50" charset="-127"/>
              <a:ea typeface="나눔스퀘어라운드 Regular" panose="020B0600000101010101" pitchFamily="50" charset="-127"/>
            </a:endParaRPr>
          </a:p>
        </p:txBody>
      </p:sp>
      <p:sp>
        <p:nvSpPr>
          <p:cNvPr id="61" name="제목 1">
            <a:extLst>
              <a:ext uri="{FF2B5EF4-FFF2-40B4-BE49-F238E27FC236}">
                <a16:creationId xmlns:a16="http://schemas.microsoft.com/office/drawing/2014/main" xmlns="" id="{788CACE1-B958-42D6-851C-B97977F59576}"/>
              </a:ext>
            </a:extLst>
          </p:cNvPr>
          <p:cNvSpPr txBox="1">
            <a:spLocks/>
          </p:cNvSpPr>
          <p:nvPr/>
        </p:nvSpPr>
        <p:spPr>
          <a:xfrm>
            <a:off x="177064" y="45720"/>
            <a:ext cx="10515600" cy="29728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sz="32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800" b="1" dirty="0">
                <a:solidFill>
                  <a:schemeClr val="bg1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eBook </a:t>
            </a:r>
            <a:r>
              <a:rPr lang="ko-KR" altLang="en-US" sz="1800" b="1" dirty="0">
                <a:solidFill>
                  <a:schemeClr val="bg1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원문 </a:t>
            </a:r>
            <a:r>
              <a:rPr lang="ko-KR" altLang="en-US" sz="1800" b="1" dirty="0" err="1">
                <a:solidFill>
                  <a:schemeClr val="bg1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문서맵</a:t>
            </a:r>
            <a:r>
              <a:rPr lang="ko-KR" altLang="en-US" sz="1800" b="1" dirty="0">
                <a:solidFill>
                  <a:schemeClr val="bg1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 보기</a:t>
            </a:r>
            <a:endParaRPr lang="en-US" altLang="ko-KR" sz="1800" b="1" dirty="0">
              <a:solidFill>
                <a:schemeClr val="bg1"/>
              </a:solidFill>
              <a:latin typeface="나눔스퀘어라운드 Regular" panose="020B0600000101010101" pitchFamily="50" charset="-127"/>
              <a:ea typeface="나눔스퀘어라운드 Regular" panose="020B0600000101010101" pitchFamily="50" charset="-127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3B8A1816-79B0-4504-87C8-5E58F49839F5}"/>
              </a:ext>
            </a:extLst>
          </p:cNvPr>
          <p:cNvSpPr txBox="1"/>
          <p:nvPr/>
        </p:nvSpPr>
        <p:spPr>
          <a:xfrm>
            <a:off x="7212765" y="68564"/>
            <a:ext cx="50139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</a:pPr>
            <a:r>
              <a:rPr lang="ko-KR" altLang="en-US" sz="1400" dirty="0" err="1">
                <a:solidFill>
                  <a:schemeClr val="bg1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Arial" panose="020B0604020202020204" pitchFamily="34" charset="0"/>
              </a:rPr>
              <a:t>문서맵을</a:t>
            </a:r>
            <a:r>
              <a:rPr lang="ko-KR" altLang="en-US" sz="1400" dirty="0">
                <a:solidFill>
                  <a:schemeClr val="bg1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Arial" panose="020B0604020202020204" pitchFamily="34" charset="0"/>
              </a:rPr>
              <a:t> 통하여 쉽게 페이지 이동이 가능합니다</a:t>
            </a:r>
            <a:r>
              <a:rPr lang="en-US" altLang="ko-KR" sz="1400" dirty="0">
                <a:solidFill>
                  <a:schemeClr val="bg1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Arial" panose="020B0604020202020204" pitchFamily="34" charset="0"/>
              </a:rPr>
              <a:t>.</a:t>
            </a:r>
          </a:p>
        </p:txBody>
      </p:sp>
      <p:grpSp>
        <p:nvGrpSpPr>
          <p:cNvPr id="18" name="그룹 17">
            <a:extLst>
              <a:ext uri="{FF2B5EF4-FFF2-40B4-BE49-F238E27FC236}">
                <a16:creationId xmlns:a16="http://schemas.microsoft.com/office/drawing/2014/main" xmlns="" id="{9FC615B9-3F3F-4724-8149-724AA6883303}"/>
              </a:ext>
            </a:extLst>
          </p:cNvPr>
          <p:cNvGrpSpPr/>
          <p:nvPr/>
        </p:nvGrpSpPr>
        <p:grpSpPr>
          <a:xfrm>
            <a:off x="266700" y="731278"/>
            <a:ext cx="11763375" cy="5279263"/>
            <a:chOff x="266700" y="731278"/>
            <a:chExt cx="11763375" cy="5279263"/>
          </a:xfrm>
        </p:grpSpPr>
        <p:pic>
          <p:nvPicPr>
            <p:cNvPr id="3" name="그림 2">
              <a:extLst>
                <a:ext uri="{FF2B5EF4-FFF2-40B4-BE49-F238E27FC236}">
                  <a16:creationId xmlns:a16="http://schemas.microsoft.com/office/drawing/2014/main" xmlns="" id="{BB6CA02D-0747-4FD8-B614-40727D19AF7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66700" y="1083703"/>
              <a:ext cx="7191375" cy="4359155"/>
            </a:xfrm>
            <a:prstGeom prst="rect">
              <a:avLst/>
            </a:prstGeom>
            <a:ln>
              <a:solidFill>
                <a:srgbClr val="B2C8EC"/>
              </a:solidFill>
            </a:ln>
          </p:spPr>
        </p:pic>
        <p:pic>
          <p:nvPicPr>
            <p:cNvPr id="5" name="그림 4">
              <a:extLst>
                <a:ext uri="{FF2B5EF4-FFF2-40B4-BE49-F238E27FC236}">
                  <a16:creationId xmlns:a16="http://schemas.microsoft.com/office/drawing/2014/main" xmlns="" id="{F9BA62B9-090D-4835-81EE-4AB91004D46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258175" y="731278"/>
              <a:ext cx="1905000" cy="571500"/>
            </a:xfrm>
            <a:prstGeom prst="rect">
              <a:avLst/>
            </a:prstGeom>
            <a:ln>
              <a:solidFill>
                <a:srgbClr val="0070C0"/>
              </a:solidFill>
            </a:ln>
          </p:spPr>
        </p:pic>
        <p:pic>
          <p:nvPicPr>
            <p:cNvPr id="6" name="그림 5">
              <a:extLst>
                <a:ext uri="{FF2B5EF4-FFF2-40B4-BE49-F238E27FC236}">
                  <a16:creationId xmlns:a16="http://schemas.microsoft.com/office/drawing/2014/main" xmlns="" id="{775E4BB2-BD15-412A-93F8-E8C9460E1DD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258175" y="1670709"/>
              <a:ext cx="2962275" cy="571500"/>
            </a:xfrm>
            <a:prstGeom prst="rect">
              <a:avLst/>
            </a:prstGeom>
            <a:ln>
              <a:solidFill>
                <a:srgbClr val="0070C0"/>
              </a:solidFill>
            </a:ln>
          </p:spPr>
        </p:pic>
        <p:pic>
          <p:nvPicPr>
            <p:cNvPr id="7" name="그림 6">
              <a:extLst>
                <a:ext uri="{FF2B5EF4-FFF2-40B4-BE49-F238E27FC236}">
                  <a16:creationId xmlns:a16="http://schemas.microsoft.com/office/drawing/2014/main" xmlns="" id="{F88274F0-92E9-4CA4-830D-BF1456856C3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258175" y="2612792"/>
              <a:ext cx="2085975" cy="571500"/>
            </a:xfrm>
            <a:prstGeom prst="rect">
              <a:avLst/>
            </a:prstGeom>
            <a:ln>
              <a:solidFill>
                <a:srgbClr val="0070C0"/>
              </a:solidFill>
            </a:ln>
          </p:spPr>
        </p:pic>
        <p:pic>
          <p:nvPicPr>
            <p:cNvPr id="8" name="그림 7">
              <a:extLst>
                <a:ext uri="{FF2B5EF4-FFF2-40B4-BE49-F238E27FC236}">
                  <a16:creationId xmlns:a16="http://schemas.microsoft.com/office/drawing/2014/main" xmlns="" id="{332B30D1-4CE0-48D7-9D19-145EA415B26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258175" y="3554875"/>
              <a:ext cx="2438400" cy="571500"/>
            </a:xfrm>
            <a:prstGeom prst="rect">
              <a:avLst/>
            </a:prstGeom>
            <a:ln>
              <a:solidFill>
                <a:srgbClr val="0070C0"/>
              </a:solidFill>
            </a:ln>
          </p:spPr>
        </p:pic>
        <p:pic>
          <p:nvPicPr>
            <p:cNvPr id="9" name="그림 8">
              <a:extLst>
                <a:ext uri="{FF2B5EF4-FFF2-40B4-BE49-F238E27FC236}">
                  <a16:creationId xmlns:a16="http://schemas.microsoft.com/office/drawing/2014/main" xmlns="" id="{D5B8C920-50C4-4ECC-9881-7055E3539E6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258175" y="4496958"/>
              <a:ext cx="2571750" cy="571500"/>
            </a:xfrm>
            <a:prstGeom prst="rect">
              <a:avLst/>
            </a:prstGeom>
            <a:ln>
              <a:solidFill>
                <a:srgbClr val="0070C0"/>
              </a:solidFill>
            </a:ln>
          </p:spPr>
        </p:pic>
        <p:pic>
          <p:nvPicPr>
            <p:cNvPr id="10" name="그림 9">
              <a:extLst>
                <a:ext uri="{FF2B5EF4-FFF2-40B4-BE49-F238E27FC236}">
                  <a16:creationId xmlns:a16="http://schemas.microsoft.com/office/drawing/2014/main" xmlns="" id="{FAE441A2-6419-400E-B291-4CAEE6B3B76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258175" y="5439041"/>
              <a:ext cx="3771900" cy="571500"/>
            </a:xfrm>
            <a:prstGeom prst="rect">
              <a:avLst/>
            </a:prstGeom>
            <a:ln>
              <a:solidFill>
                <a:srgbClr val="0070C0"/>
              </a:solidFill>
            </a:ln>
          </p:spPr>
        </p:pic>
        <p:grpSp>
          <p:nvGrpSpPr>
            <p:cNvPr id="52" name="그룹 37">
              <a:extLst>
                <a:ext uri="{FF2B5EF4-FFF2-40B4-BE49-F238E27FC236}">
                  <a16:creationId xmlns:a16="http://schemas.microsoft.com/office/drawing/2014/main" xmlns="" id="{2CF3CA70-D8F9-4B72-9FF5-DB802DD13BD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791209" y="928407"/>
              <a:ext cx="312738" cy="307975"/>
              <a:chOff x="4219577" y="1065362"/>
              <a:chExt cx="312945" cy="307777"/>
            </a:xfrm>
          </p:grpSpPr>
          <p:sp>
            <p:nvSpPr>
              <p:cNvPr id="53" name="타원 52">
                <a:extLst>
                  <a:ext uri="{FF2B5EF4-FFF2-40B4-BE49-F238E27FC236}">
                    <a16:creationId xmlns:a16="http://schemas.microsoft.com/office/drawing/2014/main" xmlns="" id="{C66056B5-3C65-4FDD-BE2B-2A9368C70D8D}"/>
                  </a:ext>
                </a:extLst>
              </p:cNvPr>
              <p:cNvSpPr/>
              <p:nvPr/>
            </p:nvSpPr>
            <p:spPr>
              <a:xfrm>
                <a:off x="4251666" y="1078688"/>
                <a:ext cx="250991" cy="252251"/>
              </a:xfrm>
              <a:prstGeom prst="ellipse">
                <a:avLst/>
              </a:prstGeom>
              <a:solidFill>
                <a:srgbClr val="6F98DB"/>
              </a:solidFill>
              <a:ln>
                <a:solidFill>
                  <a:srgbClr val="6F98D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ko-KR" altLang="en-US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</a:endParaRPr>
              </a:p>
            </p:txBody>
          </p: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xmlns="" id="{FB5F71B4-3ABE-44CE-90E2-F4B155BCA71D}"/>
                  </a:ext>
                </a:extLst>
              </p:cNvPr>
              <p:cNvSpPr txBox="1"/>
              <p:nvPr/>
            </p:nvSpPr>
            <p:spPr>
              <a:xfrm>
                <a:off x="4219577" y="1065362"/>
                <a:ext cx="312945" cy="307777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US" altLang="ko-KR" sz="1400" b="1" dirty="0">
                    <a:solidFill>
                      <a:schemeClr val="bg1"/>
                    </a:solidFill>
                    <a:latin typeface="나눔스퀘어라운드 Regular" panose="020B0600000101010101" pitchFamily="50" charset="-127"/>
                    <a:ea typeface="나눔스퀘어라운드 Regular" panose="020B0600000101010101" pitchFamily="50" charset="-127"/>
                  </a:rPr>
                  <a:t>1</a:t>
                </a:r>
                <a:endParaRPr lang="ko-KR" altLang="en-US" sz="1400" b="1" dirty="0">
                  <a:solidFill>
                    <a:schemeClr val="bg1"/>
                  </a:solidFill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</a:endParaRPr>
              </a:p>
            </p:txBody>
          </p:sp>
        </p:grpSp>
        <p:grpSp>
          <p:nvGrpSpPr>
            <p:cNvPr id="55" name="그룹 37">
              <a:extLst>
                <a:ext uri="{FF2B5EF4-FFF2-40B4-BE49-F238E27FC236}">
                  <a16:creationId xmlns:a16="http://schemas.microsoft.com/office/drawing/2014/main" xmlns="" id="{1B8C7853-70A3-4E1A-9AD5-0C16441F4F1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791209" y="1852676"/>
              <a:ext cx="312738" cy="307975"/>
              <a:chOff x="4219577" y="1065362"/>
              <a:chExt cx="312945" cy="307777"/>
            </a:xfrm>
          </p:grpSpPr>
          <p:sp>
            <p:nvSpPr>
              <p:cNvPr id="56" name="타원 55">
                <a:extLst>
                  <a:ext uri="{FF2B5EF4-FFF2-40B4-BE49-F238E27FC236}">
                    <a16:creationId xmlns:a16="http://schemas.microsoft.com/office/drawing/2014/main" xmlns="" id="{EA731EE4-0981-4820-855A-48001F7B829A}"/>
                  </a:ext>
                </a:extLst>
              </p:cNvPr>
              <p:cNvSpPr/>
              <p:nvPr/>
            </p:nvSpPr>
            <p:spPr>
              <a:xfrm>
                <a:off x="4251666" y="1078688"/>
                <a:ext cx="250991" cy="252251"/>
              </a:xfrm>
              <a:prstGeom prst="ellipse">
                <a:avLst/>
              </a:prstGeom>
              <a:solidFill>
                <a:srgbClr val="6F98DB"/>
              </a:solidFill>
              <a:ln>
                <a:solidFill>
                  <a:srgbClr val="6F98D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ko-KR" altLang="en-US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</a:endParaRPr>
              </a:p>
            </p:txBody>
          </p: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xmlns="" id="{C9B8B379-8749-443A-A4AA-87569D45D8D2}"/>
                  </a:ext>
                </a:extLst>
              </p:cNvPr>
              <p:cNvSpPr txBox="1"/>
              <p:nvPr/>
            </p:nvSpPr>
            <p:spPr>
              <a:xfrm>
                <a:off x="4219577" y="1065362"/>
                <a:ext cx="312945" cy="307777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US" altLang="ko-KR" sz="1400" b="1" dirty="0">
                    <a:solidFill>
                      <a:schemeClr val="bg1"/>
                    </a:solidFill>
                    <a:latin typeface="나눔스퀘어라운드 Regular" panose="020B0600000101010101" pitchFamily="50" charset="-127"/>
                    <a:ea typeface="나눔스퀘어라운드 Regular" panose="020B0600000101010101" pitchFamily="50" charset="-127"/>
                  </a:rPr>
                  <a:t>2</a:t>
                </a:r>
                <a:endParaRPr lang="ko-KR" altLang="en-US" sz="1400" b="1" dirty="0">
                  <a:solidFill>
                    <a:schemeClr val="bg1"/>
                  </a:solidFill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</a:endParaRPr>
              </a:p>
            </p:txBody>
          </p:sp>
        </p:grpSp>
        <p:grpSp>
          <p:nvGrpSpPr>
            <p:cNvPr id="58" name="그룹 37">
              <a:extLst>
                <a:ext uri="{FF2B5EF4-FFF2-40B4-BE49-F238E27FC236}">
                  <a16:creationId xmlns:a16="http://schemas.microsoft.com/office/drawing/2014/main" xmlns="" id="{5E75D0B8-4DE7-4AB3-A65A-FFF8A85FA01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823277" y="2778564"/>
              <a:ext cx="312738" cy="307975"/>
              <a:chOff x="4219577" y="1065362"/>
              <a:chExt cx="312945" cy="307777"/>
            </a:xfrm>
          </p:grpSpPr>
          <p:sp>
            <p:nvSpPr>
              <p:cNvPr id="59" name="타원 58">
                <a:extLst>
                  <a:ext uri="{FF2B5EF4-FFF2-40B4-BE49-F238E27FC236}">
                    <a16:creationId xmlns:a16="http://schemas.microsoft.com/office/drawing/2014/main" xmlns="" id="{257C4C2E-D5CC-4B14-AB1D-A62DDD28DE91}"/>
                  </a:ext>
                </a:extLst>
              </p:cNvPr>
              <p:cNvSpPr/>
              <p:nvPr/>
            </p:nvSpPr>
            <p:spPr>
              <a:xfrm>
                <a:off x="4251666" y="1078688"/>
                <a:ext cx="250991" cy="252251"/>
              </a:xfrm>
              <a:prstGeom prst="ellipse">
                <a:avLst/>
              </a:prstGeom>
              <a:solidFill>
                <a:srgbClr val="6F98DB"/>
              </a:solidFill>
              <a:ln>
                <a:solidFill>
                  <a:srgbClr val="6F98D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ko-KR" altLang="en-US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</a:endParaRPr>
              </a:p>
            </p:txBody>
          </p:sp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xmlns="" id="{1EE5D755-30F0-4F4B-9D27-B37C95CC5B56}"/>
                  </a:ext>
                </a:extLst>
              </p:cNvPr>
              <p:cNvSpPr txBox="1"/>
              <p:nvPr/>
            </p:nvSpPr>
            <p:spPr>
              <a:xfrm>
                <a:off x="4219577" y="1065362"/>
                <a:ext cx="312945" cy="307777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US" altLang="ko-KR" sz="1400" b="1" dirty="0">
                    <a:solidFill>
                      <a:schemeClr val="bg1"/>
                    </a:solidFill>
                    <a:latin typeface="나눔스퀘어라운드 Regular" panose="020B0600000101010101" pitchFamily="50" charset="-127"/>
                    <a:ea typeface="나눔스퀘어라운드 Regular" panose="020B0600000101010101" pitchFamily="50" charset="-127"/>
                  </a:rPr>
                  <a:t>3</a:t>
                </a:r>
                <a:endParaRPr lang="ko-KR" altLang="en-US" sz="1400" b="1" dirty="0">
                  <a:solidFill>
                    <a:schemeClr val="bg1"/>
                  </a:solidFill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</a:endParaRPr>
              </a:p>
            </p:txBody>
          </p:sp>
        </p:grpSp>
        <p:grpSp>
          <p:nvGrpSpPr>
            <p:cNvPr id="64" name="그룹 37">
              <a:extLst>
                <a:ext uri="{FF2B5EF4-FFF2-40B4-BE49-F238E27FC236}">
                  <a16:creationId xmlns:a16="http://schemas.microsoft.com/office/drawing/2014/main" xmlns="" id="{9DD39686-C532-4B7C-A707-CD8B9435F6F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791209" y="3698998"/>
              <a:ext cx="312738" cy="307975"/>
              <a:chOff x="4219577" y="1065362"/>
              <a:chExt cx="312945" cy="307777"/>
            </a:xfrm>
          </p:grpSpPr>
          <p:sp>
            <p:nvSpPr>
              <p:cNvPr id="65" name="타원 64">
                <a:extLst>
                  <a:ext uri="{FF2B5EF4-FFF2-40B4-BE49-F238E27FC236}">
                    <a16:creationId xmlns:a16="http://schemas.microsoft.com/office/drawing/2014/main" xmlns="" id="{8E056C65-B4CF-41B6-96C2-BA8E57C0D093}"/>
                  </a:ext>
                </a:extLst>
              </p:cNvPr>
              <p:cNvSpPr/>
              <p:nvPr/>
            </p:nvSpPr>
            <p:spPr>
              <a:xfrm>
                <a:off x="4251666" y="1078688"/>
                <a:ext cx="250991" cy="252251"/>
              </a:xfrm>
              <a:prstGeom prst="ellipse">
                <a:avLst/>
              </a:prstGeom>
              <a:solidFill>
                <a:srgbClr val="6F98DB"/>
              </a:solidFill>
              <a:ln>
                <a:solidFill>
                  <a:srgbClr val="6F98D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ko-KR" altLang="en-US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</a:endParaRPr>
              </a:p>
            </p:txBody>
          </p:sp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xmlns="" id="{5ECD90F1-D9C0-433B-9276-7D2E23157323}"/>
                  </a:ext>
                </a:extLst>
              </p:cNvPr>
              <p:cNvSpPr txBox="1"/>
              <p:nvPr/>
            </p:nvSpPr>
            <p:spPr>
              <a:xfrm>
                <a:off x="4219577" y="1065362"/>
                <a:ext cx="312945" cy="307777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US" altLang="ko-KR" sz="1400" b="1" dirty="0">
                    <a:solidFill>
                      <a:schemeClr val="bg1"/>
                    </a:solidFill>
                    <a:latin typeface="나눔스퀘어라운드 Regular" panose="020B0600000101010101" pitchFamily="50" charset="-127"/>
                    <a:ea typeface="나눔스퀘어라운드 Regular" panose="020B0600000101010101" pitchFamily="50" charset="-127"/>
                  </a:rPr>
                  <a:t>4</a:t>
                </a:r>
                <a:endParaRPr lang="ko-KR" altLang="en-US" sz="1400" b="1" dirty="0">
                  <a:solidFill>
                    <a:schemeClr val="bg1"/>
                  </a:solidFill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</a:endParaRPr>
              </a:p>
            </p:txBody>
          </p:sp>
        </p:grpSp>
        <p:grpSp>
          <p:nvGrpSpPr>
            <p:cNvPr id="67" name="그룹 37">
              <a:extLst>
                <a:ext uri="{FF2B5EF4-FFF2-40B4-BE49-F238E27FC236}">
                  <a16:creationId xmlns:a16="http://schemas.microsoft.com/office/drawing/2014/main" xmlns="" id="{8FF4F5FE-C8B1-43CE-8C7E-3CF99843158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823277" y="4628720"/>
              <a:ext cx="312738" cy="307975"/>
              <a:chOff x="4219577" y="1065362"/>
              <a:chExt cx="312945" cy="307777"/>
            </a:xfrm>
          </p:grpSpPr>
          <p:sp>
            <p:nvSpPr>
              <p:cNvPr id="68" name="타원 67">
                <a:extLst>
                  <a:ext uri="{FF2B5EF4-FFF2-40B4-BE49-F238E27FC236}">
                    <a16:creationId xmlns:a16="http://schemas.microsoft.com/office/drawing/2014/main" xmlns="" id="{099BE0E2-1439-4BB1-8A31-67261B9EBFDB}"/>
                  </a:ext>
                </a:extLst>
              </p:cNvPr>
              <p:cNvSpPr/>
              <p:nvPr/>
            </p:nvSpPr>
            <p:spPr>
              <a:xfrm>
                <a:off x="4251666" y="1078688"/>
                <a:ext cx="250991" cy="252251"/>
              </a:xfrm>
              <a:prstGeom prst="ellipse">
                <a:avLst/>
              </a:prstGeom>
              <a:solidFill>
                <a:srgbClr val="6F98DB"/>
              </a:solidFill>
              <a:ln>
                <a:solidFill>
                  <a:srgbClr val="6F98D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ko-KR" altLang="en-US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</a:endParaRPr>
              </a:p>
            </p:txBody>
          </p:sp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xmlns="" id="{107A0382-E2C7-4A43-A40F-D46CE201F7A0}"/>
                  </a:ext>
                </a:extLst>
              </p:cNvPr>
              <p:cNvSpPr txBox="1"/>
              <p:nvPr/>
            </p:nvSpPr>
            <p:spPr>
              <a:xfrm>
                <a:off x="4219577" y="1065362"/>
                <a:ext cx="312945" cy="307777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US" altLang="ko-KR" sz="1400" b="1" dirty="0">
                    <a:solidFill>
                      <a:schemeClr val="bg1"/>
                    </a:solidFill>
                    <a:latin typeface="나눔스퀘어라운드 Regular" panose="020B0600000101010101" pitchFamily="50" charset="-127"/>
                    <a:ea typeface="나눔스퀘어라운드 Regular" panose="020B0600000101010101" pitchFamily="50" charset="-127"/>
                  </a:rPr>
                  <a:t>5</a:t>
                </a:r>
                <a:endParaRPr lang="ko-KR" altLang="en-US" sz="1400" b="1" dirty="0">
                  <a:solidFill>
                    <a:schemeClr val="bg1"/>
                  </a:solidFill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</a:endParaRPr>
              </a:p>
            </p:txBody>
          </p:sp>
        </p:grpSp>
        <p:grpSp>
          <p:nvGrpSpPr>
            <p:cNvPr id="72" name="그룹 37">
              <a:extLst>
                <a:ext uri="{FF2B5EF4-FFF2-40B4-BE49-F238E27FC236}">
                  <a16:creationId xmlns:a16="http://schemas.microsoft.com/office/drawing/2014/main" xmlns="" id="{31B62196-68F4-4694-9BF2-F76AFCA99C4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791209" y="5558442"/>
              <a:ext cx="312738" cy="307975"/>
              <a:chOff x="4219577" y="1065362"/>
              <a:chExt cx="312945" cy="307777"/>
            </a:xfrm>
          </p:grpSpPr>
          <p:sp>
            <p:nvSpPr>
              <p:cNvPr id="73" name="타원 72">
                <a:extLst>
                  <a:ext uri="{FF2B5EF4-FFF2-40B4-BE49-F238E27FC236}">
                    <a16:creationId xmlns:a16="http://schemas.microsoft.com/office/drawing/2014/main" xmlns="" id="{9610B704-0CE8-445F-972C-AAE1935323E8}"/>
                  </a:ext>
                </a:extLst>
              </p:cNvPr>
              <p:cNvSpPr/>
              <p:nvPr/>
            </p:nvSpPr>
            <p:spPr>
              <a:xfrm>
                <a:off x="4251666" y="1078688"/>
                <a:ext cx="250991" cy="252251"/>
              </a:xfrm>
              <a:prstGeom prst="ellipse">
                <a:avLst/>
              </a:prstGeom>
              <a:solidFill>
                <a:srgbClr val="6F98DB"/>
              </a:solidFill>
              <a:ln>
                <a:solidFill>
                  <a:srgbClr val="6F98D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ko-KR" altLang="en-US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</a:endParaRPr>
              </a:p>
            </p:txBody>
          </p:sp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xmlns="" id="{07FE7A64-5E46-43AB-86AB-E102F3408773}"/>
                  </a:ext>
                </a:extLst>
              </p:cNvPr>
              <p:cNvSpPr txBox="1"/>
              <p:nvPr/>
            </p:nvSpPr>
            <p:spPr>
              <a:xfrm>
                <a:off x="4219577" y="1065362"/>
                <a:ext cx="312945" cy="307777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US" altLang="ko-KR" sz="1400" b="1" dirty="0">
                    <a:solidFill>
                      <a:schemeClr val="bg1"/>
                    </a:solidFill>
                    <a:latin typeface="나눔스퀘어라운드 Regular" panose="020B0600000101010101" pitchFamily="50" charset="-127"/>
                    <a:ea typeface="나눔스퀘어라운드 Regular" panose="020B0600000101010101" pitchFamily="50" charset="-127"/>
                  </a:rPr>
                  <a:t>6</a:t>
                </a:r>
                <a:endParaRPr lang="ko-KR" altLang="en-US" sz="1400" b="1" dirty="0">
                  <a:solidFill>
                    <a:schemeClr val="bg1"/>
                  </a:solidFill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</a:endParaRPr>
              </a:p>
            </p:txBody>
          </p:sp>
        </p:grpSp>
        <p:grpSp>
          <p:nvGrpSpPr>
            <p:cNvPr id="75" name="그룹 37">
              <a:extLst>
                <a:ext uri="{FF2B5EF4-FFF2-40B4-BE49-F238E27FC236}">
                  <a16:creationId xmlns:a16="http://schemas.microsoft.com/office/drawing/2014/main" xmlns="" id="{632F6520-8906-4F05-9ADF-E5D8785656E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00084" y="863040"/>
              <a:ext cx="312738" cy="307975"/>
              <a:chOff x="4219577" y="1065362"/>
              <a:chExt cx="312945" cy="307777"/>
            </a:xfrm>
          </p:grpSpPr>
          <p:sp>
            <p:nvSpPr>
              <p:cNvPr id="76" name="타원 75">
                <a:extLst>
                  <a:ext uri="{FF2B5EF4-FFF2-40B4-BE49-F238E27FC236}">
                    <a16:creationId xmlns:a16="http://schemas.microsoft.com/office/drawing/2014/main" xmlns="" id="{014A6B4A-09AA-4711-9F65-98DD6BEDCA6F}"/>
                  </a:ext>
                </a:extLst>
              </p:cNvPr>
              <p:cNvSpPr/>
              <p:nvPr/>
            </p:nvSpPr>
            <p:spPr>
              <a:xfrm>
                <a:off x="4251666" y="1078688"/>
                <a:ext cx="250991" cy="252251"/>
              </a:xfrm>
              <a:prstGeom prst="ellipse">
                <a:avLst/>
              </a:prstGeom>
              <a:solidFill>
                <a:srgbClr val="6F98DB"/>
              </a:solidFill>
              <a:ln>
                <a:solidFill>
                  <a:srgbClr val="6F98D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ko-KR" altLang="en-US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</a:endParaRPr>
              </a:p>
            </p:txBody>
          </p:sp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xmlns="" id="{55E15155-C8C1-4996-8CD5-87A84FA20091}"/>
                  </a:ext>
                </a:extLst>
              </p:cNvPr>
              <p:cNvSpPr txBox="1"/>
              <p:nvPr/>
            </p:nvSpPr>
            <p:spPr>
              <a:xfrm>
                <a:off x="4219577" y="1065362"/>
                <a:ext cx="312945" cy="307777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US" altLang="ko-KR" sz="1400" b="1" dirty="0">
                    <a:solidFill>
                      <a:schemeClr val="bg1"/>
                    </a:solidFill>
                    <a:latin typeface="나눔스퀘어라운드 Regular" panose="020B0600000101010101" pitchFamily="50" charset="-127"/>
                    <a:ea typeface="나눔스퀘어라운드 Regular" panose="020B0600000101010101" pitchFamily="50" charset="-127"/>
                  </a:rPr>
                  <a:t>1</a:t>
                </a:r>
                <a:endParaRPr lang="ko-KR" altLang="en-US" sz="1400" b="1" dirty="0">
                  <a:solidFill>
                    <a:schemeClr val="bg1"/>
                  </a:solidFill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</a:endParaRPr>
              </a:p>
            </p:txBody>
          </p:sp>
        </p:grpSp>
        <p:grpSp>
          <p:nvGrpSpPr>
            <p:cNvPr id="79" name="그룹 37">
              <a:extLst>
                <a:ext uri="{FF2B5EF4-FFF2-40B4-BE49-F238E27FC236}">
                  <a16:creationId xmlns:a16="http://schemas.microsoft.com/office/drawing/2014/main" xmlns="" id="{CE7B2CDB-912D-4F01-A2B6-10C339EDD83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16111" y="863040"/>
              <a:ext cx="312738" cy="307975"/>
              <a:chOff x="4219577" y="1065362"/>
              <a:chExt cx="312945" cy="307777"/>
            </a:xfrm>
          </p:grpSpPr>
          <p:sp>
            <p:nvSpPr>
              <p:cNvPr id="80" name="타원 79">
                <a:extLst>
                  <a:ext uri="{FF2B5EF4-FFF2-40B4-BE49-F238E27FC236}">
                    <a16:creationId xmlns:a16="http://schemas.microsoft.com/office/drawing/2014/main" xmlns="" id="{EA09199A-2CCD-4340-A152-57706A26FC78}"/>
                  </a:ext>
                </a:extLst>
              </p:cNvPr>
              <p:cNvSpPr/>
              <p:nvPr/>
            </p:nvSpPr>
            <p:spPr>
              <a:xfrm>
                <a:off x="4251666" y="1078688"/>
                <a:ext cx="250991" cy="252251"/>
              </a:xfrm>
              <a:prstGeom prst="ellipse">
                <a:avLst/>
              </a:prstGeom>
              <a:solidFill>
                <a:srgbClr val="6F98DB"/>
              </a:solidFill>
              <a:ln>
                <a:solidFill>
                  <a:srgbClr val="6F98D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ko-KR" altLang="en-US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</a:endParaRPr>
              </a:p>
            </p:txBody>
          </p:sp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xmlns="" id="{6CEDDC29-879A-40CD-B191-AAAA41095E46}"/>
                  </a:ext>
                </a:extLst>
              </p:cNvPr>
              <p:cNvSpPr txBox="1"/>
              <p:nvPr/>
            </p:nvSpPr>
            <p:spPr>
              <a:xfrm>
                <a:off x="4219577" y="1065362"/>
                <a:ext cx="312945" cy="307777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US" altLang="ko-KR" sz="1400" b="1" dirty="0">
                    <a:solidFill>
                      <a:schemeClr val="bg1"/>
                    </a:solidFill>
                    <a:latin typeface="나눔스퀘어라운드 Regular" panose="020B0600000101010101" pitchFamily="50" charset="-127"/>
                    <a:ea typeface="나눔스퀘어라운드 Regular" panose="020B0600000101010101" pitchFamily="50" charset="-127"/>
                  </a:rPr>
                  <a:t>2</a:t>
                </a:r>
                <a:endParaRPr lang="ko-KR" altLang="en-US" sz="1400" b="1" dirty="0">
                  <a:solidFill>
                    <a:schemeClr val="bg1"/>
                  </a:solidFill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</a:endParaRPr>
              </a:p>
            </p:txBody>
          </p:sp>
        </p:grpSp>
        <p:grpSp>
          <p:nvGrpSpPr>
            <p:cNvPr id="82" name="그룹 37">
              <a:extLst>
                <a:ext uri="{FF2B5EF4-FFF2-40B4-BE49-F238E27FC236}">
                  <a16:creationId xmlns:a16="http://schemas.microsoft.com/office/drawing/2014/main" xmlns="" id="{268B3226-C2DD-46B0-AE82-4E9253422F1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19515" y="876375"/>
              <a:ext cx="312738" cy="307975"/>
              <a:chOff x="4219577" y="1065362"/>
              <a:chExt cx="312945" cy="307777"/>
            </a:xfrm>
          </p:grpSpPr>
          <p:sp>
            <p:nvSpPr>
              <p:cNvPr id="83" name="타원 82">
                <a:extLst>
                  <a:ext uri="{FF2B5EF4-FFF2-40B4-BE49-F238E27FC236}">
                    <a16:creationId xmlns:a16="http://schemas.microsoft.com/office/drawing/2014/main" xmlns="" id="{29D013D5-B5AE-4B1D-8F97-E553B91B5E64}"/>
                  </a:ext>
                </a:extLst>
              </p:cNvPr>
              <p:cNvSpPr/>
              <p:nvPr/>
            </p:nvSpPr>
            <p:spPr>
              <a:xfrm>
                <a:off x="4251666" y="1078688"/>
                <a:ext cx="250991" cy="252251"/>
              </a:xfrm>
              <a:prstGeom prst="ellipse">
                <a:avLst/>
              </a:prstGeom>
              <a:solidFill>
                <a:srgbClr val="6F98DB"/>
              </a:solidFill>
              <a:ln>
                <a:solidFill>
                  <a:srgbClr val="6F98D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ko-KR" altLang="en-US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</a:endParaRPr>
              </a:p>
            </p:txBody>
          </p:sp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xmlns="" id="{E43632C0-D295-48F0-A356-3532F509FDF4}"/>
                  </a:ext>
                </a:extLst>
              </p:cNvPr>
              <p:cNvSpPr txBox="1"/>
              <p:nvPr/>
            </p:nvSpPr>
            <p:spPr>
              <a:xfrm>
                <a:off x="4219577" y="1065362"/>
                <a:ext cx="312945" cy="307777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US" altLang="ko-KR" sz="1400" b="1" dirty="0">
                    <a:solidFill>
                      <a:schemeClr val="bg1"/>
                    </a:solidFill>
                    <a:latin typeface="나눔스퀘어라운드 Regular" panose="020B0600000101010101" pitchFamily="50" charset="-127"/>
                    <a:ea typeface="나눔스퀘어라운드 Regular" panose="020B0600000101010101" pitchFamily="50" charset="-127"/>
                  </a:rPr>
                  <a:t>3</a:t>
                </a:r>
                <a:endParaRPr lang="ko-KR" altLang="en-US" sz="1400" b="1" dirty="0">
                  <a:solidFill>
                    <a:schemeClr val="bg1"/>
                  </a:solidFill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</a:endParaRPr>
              </a:p>
            </p:txBody>
          </p:sp>
        </p:grpSp>
        <p:grpSp>
          <p:nvGrpSpPr>
            <p:cNvPr id="85" name="그룹 37">
              <a:extLst>
                <a:ext uri="{FF2B5EF4-FFF2-40B4-BE49-F238E27FC236}">
                  <a16:creationId xmlns:a16="http://schemas.microsoft.com/office/drawing/2014/main" xmlns="" id="{6A445F58-F7AB-4DAB-A57C-23AD68B7A6D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73151" y="863040"/>
              <a:ext cx="312738" cy="307975"/>
              <a:chOff x="4219577" y="1065362"/>
              <a:chExt cx="312945" cy="307777"/>
            </a:xfrm>
          </p:grpSpPr>
          <p:sp>
            <p:nvSpPr>
              <p:cNvPr id="86" name="타원 85">
                <a:extLst>
                  <a:ext uri="{FF2B5EF4-FFF2-40B4-BE49-F238E27FC236}">
                    <a16:creationId xmlns:a16="http://schemas.microsoft.com/office/drawing/2014/main" xmlns="" id="{D73A2503-F67A-4B42-A8BB-00B6F8173A6C}"/>
                  </a:ext>
                </a:extLst>
              </p:cNvPr>
              <p:cNvSpPr/>
              <p:nvPr/>
            </p:nvSpPr>
            <p:spPr>
              <a:xfrm>
                <a:off x="4251666" y="1078688"/>
                <a:ext cx="250991" cy="252251"/>
              </a:xfrm>
              <a:prstGeom prst="ellipse">
                <a:avLst/>
              </a:prstGeom>
              <a:solidFill>
                <a:srgbClr val="6F98DB"/>
              </a:solidFill>
              <a:ln>
                <a:solidFill>
                  <a:srgbClr val="6F98D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ko-KR" altLang="en-US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</a:endParaRPr>
              </a:p>
            </p:txBody>
          </p:sp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xmlns="" id="{F476FBE8-8566-47A2-9C17-1C4914CDBC95}"/>
                  </a:ext>
                </a:extLst>
              </p:cNvPr>
              <p:cNvSpPr txBox="1"/>
              <p:nvPr/>
            </p:nvSpPr>
            <p:spPr>
              <a:xfrm>
                <a:off x="4219577" y="1065362"/>
                <a:ext cx="312945" cy="307777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US" altLang="ko-KR" sz="1400" b="1" dirty="0">
                    <a:solidFill>
                      <a:schemeClr val="bg1"/>
                    </a:solidFill>
                    <a:latin typeface="나눔스퀘어라운드 Regular" panose="020B0600000101010101" pitchFamily="50" charset="-127"/>
                    <a:ea typeface="나눔스퀘어라운드 Regular" panose="020B0600000101010101" pitchFamily="50" charset="-127"/>
                  </a:rPr>
                  <a:t>4</a:t>
                </a:r>
                <a:endParaRPr lang="ko-KR" altLang="en-US" sz="1400" b="1" dirty="0">
                  <a:solidFill>
                    <a:schemeClr val="bg1"/>
                  </a:solidFill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</a:endParaRPr>
              </a:p>
            </p:txBody>
          </p:sp>
        </p:grpSp>
        <p:grpSp>
          <p:nvGrpSpPr>
            <p:cNvPr id="88" name="그룹 37">
              <a:extLst>
                <a:ext uri="{FF2B5EF4-FFF2-40B4-BE49-F238E27FC236}">
                  <a16:creationId xmlns:a16="http://schemas.microsoft.com/office/drawing/2014/main" xmlns="" id="{5C0ED890-2E28-4627-AD13-F8613EC0DC1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76233" y="880185"/>
              <a:ext cx="312738" cy="307975"/>
              <a:chOff x="4219577" y="1065362"/>
              <a:chExt cx="312945" cy="307777"/>
            </a:xfrm>
          </p:grpSpPr>
          <p:sp>
            <p:nvSpPr>
              <p:cNvPr id="89" name="타원 88">
                <a:extLst>
                  <a:ext uri="{FF2B5EF4-FFF2-40B4-BE49-F238E27FC236}">
                    <a16:creationId xmlns:a16="http://schemas.microsoft.com/office/drawing/2014/main" xmlns="" id="{D286172D-B382-4485-833A-FCD3F55F188B}"/>
                  </a:ext>
                </a:extLst>
              </p:cNvPr>
              <p:cNvSpPr/>
              <p:nvPr/>
            </p:nvSpPr>
            <p:spPr>
              <a:xfrm>
                <a:off x="4251666" y="1078688"/>
                <a:ext cx="250991" cy="252251"/>
              </a:xfrm>
              <a:prstGeom prst="ellipse">
                <a:avLst/>
              </a:prstGeom>
              <a:solidFill>
                <a:srgbClr val="6F98DB"/>
              </a:solidFill>
              <a:ln>
                <a:solidFill>
                  <a:srgbClr val="6F98D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ko-KR" altLang="en-US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</a:endParaRPr>
              </a:p>
            </p:txBody>
          </p:sp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xmlns="" id="{822EE05C-E0AA-482C-9E15-A12C7C6DE207}"/>
                  </a:ext>
                </a:extLst>
              </p:cNvPr>
              <p:cNvSpPr txBox="1"/>
              <p:nvPr/>
            </p:nvSpPr>
            <p:spPr>
              <a:xfrm>
                <a:off x="4219577" y="1065362"/>
                <a:ext cx="312945" cy="307777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US" altLang="ko-KR" sz="1400" b="1" dirty="0">
                    <a:solidFill>
                      <a:schemeClr val="bg1"/>
                    </a:solidFill>
                    <a:latin typeface="나눔스퀘어라운드 Regular" panose="020B0600000101010101" pitchFamily="50" charset="-127"/>
                    <a:ea typeface="나눔스퀘어라운드 Regular" panose="020B0600000101010101" pitchFamily="50" charset="-127"/>
                  </a:rPr>
                  <a:t>5</a:t>
                </a:r>
                <a:endParaRPr lang="ko-KR" altLang="en-US" sz="1400" b="1" dirty="0">
                  <a:solidFill>
                    <a:schemeClr val="bg1"/>
                  </a:solidFill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</a:endParaRPr>
              </a:p>
            </p:txBody>
          </p:sp>
        </p:grpSp>
        <p:grpSp>
          <p:nvGrpSpPr>
            <p:cNvPr id="91" name="그룹 37">
              <a:extLst>
                <a:ext uri="{FF2B5EF4-FFF2-40B4-BE49-F238E27FC236}">
                  <a16:creationId xmlns:a16="http://schemas.microsoft.com/office/drawing/2014/main" xmlns="" id="{545DF0E3-FA25-4EEF-A94F-37EBD7A3858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309268" y="876374"/>
              <a:ext cx="312738" cy="307975"/>
              <a:chOff x="4219577" y="1065362"/>
              <a:chExt cx="312945" cy="307777"/>
            </a:xfrm>
          </p:grpSpPr>
          <p:sp>
            <p:nvSpPr>
              <p:cNvPr id="92" name="타원 91">
                <a:extLst>
                  <a:ext uri="{FF2B5EF4-FFF2-40B4-BE49-F238E27FC236}">
                    <a16:creationId xmlns:a16="http://schemas.microsoft.com/office/drawing/2014/main" xmlns="" id="{E1BA491C-DFA7-4EED-A78D-B4272ADEDD87}"/>
                  </a:ext>
                </a:extLst>
              </p:cNvPr>
              <p:cNvSpPr/>
              <p:nvPr/>
            </p:nvSpPr>
            <p:spPr>
              <a:xfrm>
                <a:off x="4251666" y="1078688"/>
                <a:ext cx="250991" cy="252251"/>
              </a:xfrm>
              <a:prstGeom prst="ellipse">
                <a:avLst/>
              </a:prstGeom>
              <a:solidFill>
                <a:srgbClr val="6F98DB"/>
              </a:solidFill>
              <a:ln>
                <a:solidFill>
                  <a:srgbClr val="6F98D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ko-KR" altLang="en-US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</a:endParaRPr>
              </a:p>
            </p:txBody>
          </p:sp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xmlns="" id="{FF04D356-04DB-4AC4-B563-30A5B4D3842F}"/>
                  </a:ext>
                </a:extLst>
              </p:cNvPr>
              <p:cNvSpPr txBox="1"/>
              <p:nvPr/>
            </p:nvSpPr>
            <p:spPr>
              <a:xfrm>
                <a:off x="4219577" y="1065362"/>
                <a:ext cx="312945" cy="307777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US" altLang="ko-KR" sz="1400" b="1" dirty="0">
                    <a:solidFill>
                      <a:schemeClr val="bg1"/>
                    </a:solidFill>
                    <a:latin typeface="나눔스퀘어라운드 Regular" panose="020B0600000101010101" pitchFamily="50" charset="-127"/>
                    <a:ea typeface="나눔스퀘어라운드 Regular" panose="020B0600000101010101" pitchFamily="50" charset="-127"/>
                  </a:rPr>
                  <a:t>6</a:t>
                </a:r>
                <a:endParaRPr lang="ko-KR" altLang="en-US" sz="1400" b="1" dirty="0">
                  <a:solidFill>
                    <a:schemeClr val="bg1"/>
                  </a:solidFill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</a:endParaRPr>
              </a:p>
            </p:txBody>
          </p:sp>
        </p:grpSp>
        <p:cxnSp>
          <p:nvCxnSpPr>
            <p:cNvPr id="16" name="직선 화살표 연결선 15">
              <a:extLst>
                <a:ext uri="{FF2B5EF4-FFF2-40B4-BE49-F238E27FC236}">
                  <a16:creationId xmlns:a16="http://schemas.microsoft.com/office/drawing/2014/main" xmlns="" id="{CC343A2D-E392-4BA5-BBE8-26657CA98422}"/>
                </a:ext>
              </a:extLst>
            </p:cNvPr>
            <p:cNvCxnSpPr/>
            <p:nvPr/>
          </p:nvCxnSpPr>
          <p:spPr>
            <a:xfrm>
              <a:off x="7115175" y="2381250"/>
              <a:ext cx="0" cy="2687208"/>
            </a:xfrm>
            <a:prstGeom prst="straightConnector1">
              <a:avLst/>
            </a:prstGeom>
            <a:ln w="31750" cap="rnd">
              <a:solidFill>
                <a:srgbClr val="FF0000"/>
              </a:solidFill>
              <a:prstDash val="sysDot"/>
              <a:round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8" name="그룹 37">
              <a:extLst>
                <a:ext uri="{FF2B5EF4-FFF2-40B4-BE49-F238E27FC236}">
                  <a16:creationId xmlns:a16="http://schemas.microsoft.com/office/drawing/2014/main" xmlns="" id="{8638D744-5A40-4C18-9E11-074B90385E6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26579" y="2028205"/>
              <a:ext cx="312738" cy="307975"/>
              <a:chOff x="4219577" y="1065362"/>
              <a:chExt cx="312945" cy="307777"/>
            </a:xfrm>
          </p:grpSpPr>
          <p:sp>
            <p:nvSpPr>
              <p:cNvPr id="99" name="타원 98">
                <a:extLst>
                  <a:ext uri="{FF2B5EF4-FFF2-40B4-BE49-F238E27FC236}">
                    <a16:creationId xmlns:a16="http://schemas.microsoft.com/office/drawing/2014/main" xmlns="" id="{7DE9EFDE-D7BB-4E42-89ED-0715BF504902}"/>
                  </a:ext>
                </a:extLst>
              </p:cNvPr>
              <p:cNvSpPr/>
              <p:nvPr/>
            </p:nvSpPr>
            <p:spPr>
              <a:xfrm>
                <a:off x="4251666" y="1078688"/>
                <a:ext cx="250991" cy="252251"/>
              </a:xfrm>
              <a:prstGeom prst="ellipse">
                <a:avLst/>
              </a:prstGeom>
              <a:solidFill>
                <a:srgbClr val="6F98DB"/>
              </a:solidFill>
              <a:ln>
                <a:solidFill>
                  <a:srgbClr val="6F98D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ko-KR" altLang="en-US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</a:endParaRPr>
              </a:p>
            </p:txBody>
          </p:sp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xmlns="" id="{6824E303-5F8F-4AA9-B4BE-363061BD03FD}"/>
                  </a:ext>
                </a:extLst>
              </p:cNvPr>
              <p:cNvSpPr txBox="1"/>
              <p:nvPr/>
            </p:nvSpPr>
            <p:spPr>
              <a:xfrm>
                <a:off x="4219577" y="1065362"/>
                <a:ext cx="312945" cy="307777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US" altLang="ko-KR" sz="1400" b="1" dirty="0">
                    <a:solidFill>
                      <a:schemeClr val="bg1"/>
                    </a:solidFill>
                    <a:latin typeface="나눔스퀘어라운드 Regular" panose="020B0600000101010101" pitchFamily="50" charset="-127"/>
                    <a:ea typeface="나눔스퀘어라운드 Regular" panose="020B0600000101010101" pitchFamily="50" charset="-127"/>
                  </a:rPr>
                  <a:t>1</a:t>
                </a:r>
                <a:endParaRPr lang="ko-KR" altLang="en-US" sz="1400" b="1" dirty="0">
                  <a:solidFill>
                    <a:schemeClr val="bg1"/>
                  </a:solidFill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</a:endParaRPr>
              </a:p>
            </p:txBody>
          </p:sp>
        </p:grpSp>
        <p:grpSp>
          <p:nvGrpSpPr>
            <p:cNvPr id="101" name="그룹 37">
              <a:extLst>
                <a:ext uri="{FF2B5EF4-FFF2-40B4-BE49-F238E27FC236}">
                  <a16:creationId xmlns:a16="http://schemas.microsoft.com/office/drawing/2014/main" xmlns="" id="{2AEA0FE0-DDE4-4BCF-BD09-23026BA961B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59742" y="2314069"/>
              <a:ext cx="312738" cy="307975"/>
              <a:chOff x="4219577" y="1065362"/>
              <a:chExt cx="312945" cy="307777"/>
            </a:xfrm>
          </p:grpSpPr>
          <p:sp>
            <p:nvSpPr>
              <p:cNvPr id="102" name="타원 101">
                <a:extLst>
                  <a:ext uri="{FF2B5EF4-FFF2-40B4-BE49-F238E27FC236}">
                    <a16:creationId xmlns:a16="http://schemas.microsoft.com/office/drawing/2014/main" xmlns="" id="{0E6268F5-673C-4201-A813-91E78B4B495B}"/>
                  </a:ext>
                </a:extLst>
              </p:cNvPr>
              <p:cNvSpPr/>
              <p:nvPr/>
            </p:nvSpPr>
            <p:spPr>
              <a:xfrm>
                <a:off x="4251666" y="1078688"/>
                <a:ext cx="250991" cy="252251"/>
              </a:xfrm>
              <a:prstGeom prst="ellipse">
                <a:avLst/>
              </a:prstGeom>
              <a:solidFill>
                <a:srgbClr val="6F98DB"/>
              </a:solidFill>
              <a:ln>
                <a:solidFill>
                  <a:srgbClr val="6F98D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ko-KR" altLang="en-US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</a:endParaRPr>
              </a:p>
            </p:txBody>
          </p:sp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xmlns="" id="{56824F71-BFA3-432C-9C3D-3DF940036A96}"/>
                  </a:ext>
                </a:extLst>
              </p:cNvPr>
              <p:cNvSpPr txBox="1"/>
              <p:nvPr/>
            </p:nvSpPr>
            <p:spPr>
              <a:xfrm>
                <a:off x="4219577" y="1065362"/>
                <a:ext cx="312945" cy="307777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US" altLang="ko-KR" sz="1400" b="1" dirty="0">
                    <a:solidFill>
                      <a:schemeClr val="bg1"/>
                    </a:solidFill>
                    <a:latin typeface="나눔스퀘어라운드 Regular" panose="020B0600000101010101" pitchFamily="50" charset="-127"/>
                    <a:ea typeface="나눔스퀘어라운드 Regular" panose="020B0600000101010101" pitchFamily="50" charset="-127"/>
                  </a:rPr>
                  <a:t>2</a:t>
                </a:r>
                <a:endParaRPr lang="ko-KR" altLang="en-US" sz="1400" b="1" dirty="0">
                  <a:solidFill>
                    <a:schemeClr val="bg1"/>
                  </a:solidFill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</a:endParaRPr>
              </a:p>
            </p:txBody>
          </p:sp>
        </p:grpSp>
        <p:grpSp>
          <p:nvGrpSpPr>
            <p:cNvPr id="104" name="그룹 37">
              <a:extLst>
                <a:ext uri="{FF2B5EF4-FFF2-40B4-BE49-F238E27FC236}">
                  <a16:creationId xmlns:a16="http://schemas.microsoft.com/office/drawing/2014/main" xmlns="" id="{B7608A50-CD51-4208-9508-D380FED3790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70795" y="2292524"/>
              <a:ext cx="312738" cy="307975"/>
              <a:chOff x="4219577" y="1065362"/>
              <a:chExt cx="312945" cy="307777"/>
            </a:xfrm>
          </p:grpSpPr>
          <p:sp>
            <p:nvSpPr>
              <p:cNvPr id="105" name="타원 104">
                <a:extLst>
                  <a:ext uri="{FF2B5EF4-FFF2-40B4-BE49-F238E27FC236}">
                    <a16:creationId xmlns:a16="http://schemas.microsoft.com/office/drawing/2014/main" xmlns="" id="{7270E907-45C0-41C8-8DC1-F237BF552B0F}"/>
                  </a:ext>
                </a:extLst>
              </p:cNvPr>
              <p:cNvSpPr/>
              <p:nvPr/>
            </p:nvSpPr>
            <p:spPr>
              <a:xfrm>
                <a:off x="4251666" y="1078688"/>
                <a:ext cx="250991" cy="252251"/>
              </a:xfrm>
              <a:prstGeom prst="ellipse">
                <a:avLst/>
              </a:prstGeom>
              <a:solidFill>
                <a:srgbClr val="6F98DB"/>
              </a:solidFill>
              <a:ln>
                <a:solidFill>
                  <a:srgbClr val="6F98D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ko-KR" altLang="en-US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</a:endParaRPr>
              </a:p>
            </p:txBody>
          </p:sp>
          <p:sp>
            <p:nvSpPr>
              <p:cNvPr id="117" name="TextBox 116">
                <a:extLst>
                  <a:ext uri="{FF2B5EF4-FFF2-40B4-BE49-F238E27FC236}">
                    <a16:creationId xmlns:a16="http://schemas.microsoft.com/office/drawing/2014/main" xmlns="" id="{456BD3F0-5D44-4D9C-8BA5-BEA9E05E8681}"/>
                  </a:ext>
                </a:extLst>
              </p:cNvPr>
              <p:cNvSpPr txBox="1"/>
              <p:nvPr/>
            </p:nvSpPr>
            <p:spPr>
              <a:xfrm>
                <a:off x="4219577" y="1065362"/>
                <a:ext cx="312945" cy="307777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US" altLang="ko-KR" sz="1400" b="1" dirty="0">
                    <a:solidFill>
                      <a:schemeClr val="bg1"/>
                    </a:solidFill>
                    <a:latin typeface="나눔스퀘어라운드 Regular" panose="020B0600000101010101" pitchFamily="50" charset="-127"/>
                    <a:ea typeface="나눔스퀘어라운드 Regular" panose="020B0600000101010101" pitchFamily="50" charset="-127"/>
                  </a:rPr>
                  <a:t>2</a:t>
                </a:r>
                <a:endParaRPr lang="ko-KR" altLang="en-US" sz="1400" b="1" dirty="0">
                  <a:solidFill>
                    <a:schemeClr val="bg1"/>
                  </a:solidFill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</a:endParaRPr>
              </a:p>
            </p:txBody>
          </p:sp>
        </p:grpSp>
        <p:grpSp>
          <p:nvGrpSpPr>
            <p:cNvPr id="121" name="그룹 37">
              <a:extLst>
                <a:ext uri="{FF2B5EF4-FFF2-40B4-BE49-F238E27FC236}">
                  <a16:creationId xmlns:a16="http://schemas.microsoft.com/office/drawing/2014/main" xmlns="" id="{34C663C1-EB88-4E59-B1BC-19C682DDBD5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97319" y="3196205"/>
              <a:ext cx="312738" cy="307975"/>
              <a:chOff x="4219577" y="1065362"/>
              <a:chExt cx="312945" cy="307777"/>
            </a:xfrm>
          </p:grpSpPr>
          <p:sp>
            <p:nvSpPr>
              <p:cNvPr id="122" name="타원 121">
                <a:extLst>
                  <a:ext uri="{FF2B5EF4-FFF2-40B4-BE49-F238E27FC236}">
                    <a16:creationId xmlns:a16="http://schemas.microsoft.com/office/drawing/2014/main" xmlns="" id="{2B12ED77-066A-4645-A399-8A7F09C0978B}"/>
                  </a:ext>
                </a:extLst>
              </p:cNvPr>
              <p:cNvSpPr/>
              <p:nvPr/>
            </p:nvSpPr>
            <p:spPr>
              <a:xfrm>
                <a:off x="4251666" y="1078688"/>
                <a:ext cx="250991" cy="252251"/>
              </a:xfrm>
              <a:prstGeom prst="ellipse">
                <a:avLst/>
              </a:prstGeom>
              <a:solidFill>
                <a:srgbClr val="6F98DB"/>
              </a:solidFill>
              <a:ln>
                <a:solidFill>
                  <a:srgbClr val="6F98D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ko-KR" altLang="en-US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</a:endParaRPr>
              </a:p>
            </p:txBody>
          </p:sp>
          <p:sp>
            <p:nvSpPr>
              <p:cNvPr id="123" name="TextBox 122">
                <a:extLst>
                  <a:ext uri="{FF2B5EF4-FFF2-40B4-BE49-F238E27FC236}">
                    <a16:creationId xmlns:a16="http://schemas.microsoft.com/office/drawing/2014/main" xmlns="" id="{429128C3-13D5-454A-8E74-E2886AE612AB}"/>
                  </a:ext>
                </a:extLst>
              </p:cNvPr>
              <p:cNvSpPr txBox="1"/>
              <p:nvPr/>
            </p:nvSpPr>
            <p:spPr>
              <a:xfrm>
                <a:off x="4219577" y="1065362"/>
                <a:ext cx="312945" cy="307777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US" altLang="ko-KR" sz="1400" b="1" dirty="0">
                    <a:solidFill>
                      <a:schemeClr val="bg1"/>
                    </a:solidFill>
                    <a:latin typeface="나눔스퀘어라운드 Regular" panose="020B0600000101010101" pitchFamily="50" charset="-127"/>
                    <a:ea typeface="나눔스퀘어라운드 Regular" panose="020B0600000101010101" pitchFamily="50" charset="-127"/>
                  </a:rPr>
                  <a:t>4</a:t>
                </a:r>
                <a:endParaRPr lang="ko-KR" altLang="en-US" sz="1400" b="1" dirty="0">
                  <a:solidFill>
                    <a:schemeClr val="bg1"/>
                  </a:solidFill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</a:endParaRPr>
              </a:p>
            </p:txBody>
          </p:sp>
        </p:grpSp>
        <p:grpSp>
          <p:nvGrpSpPr>
            <p:cNvPr id="124" name="그룹 37">
              <a:extLst>
                <a:ext uri="{FF2B5EF4-FFF2-40B4-BE49-F238E27FC236}">
                  <a16:creationId xmlns:a16="http://schemas.microsoft.com/office/drawing/2014/main" xmlns="" id="{5335CEBB-577A-4DC2-91B3-433B1FAE708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34751" y="3196205"/>
              <a:ext cx="312738" cy="307975"/>
              <a:chOff x="4219577" y="1065362"/>
              <a:chExt cx="312945" cy="307777"/>
            </a:xfrm>
          </p:grpSpPr>
          <p:sp>
            <p:nvSpPr>
              <p:cNvPr id="125" name="타원 124">
                <a:extLst>
                  <a:ext uri="{FF2B5EF4-FFF2-40B4-BE49-F238E27FC236}">
                    <a16:creationId xmlns:a16="http://schemas.microsoft.com/office/drawing/2014/main" xmlns="" id="{01B17E6A-ABEE-4CF1-B273-0A99B084D6D4}"/>
                  </a:ext>
                </a:extLst>
              </p:cNvPr>
              <p:cNvSpPr/>
              <p:nvPr/>
            </p:nvSpPr>
            <p:spPr>
              <a:xfrm>
                <a:off x="4251666" y="1078688"/>
                <a:ext cx="250991" cy="252251"/>
              </a:xfrm>
              <a:prstGeom prst="ellipse">
                <a:avLst/>
              </a:prstGeom>
              <a:solidFill>
                <a:srgbClr val="6F98DB"/>
              </a:solidFill>
              <a:ln>
                <a:solidFill>
                  <a:srgbClr val="6F98D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ko-KR" altLang="en-US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</a:endParaRPr>
              </a:p>
            </p:txBody>
          </p:sp>
          <p:sp>
            <p:nvSpPr>
              <p:cNvPr id="126" name="TextBox 125">
                <a:extLst>
                  <a:ext uri="{FF2B5EF4-FFF2-40B4-BE49-F238E27FC236}">
                    <a16:creationId xmlns:a16="http://schemas.microsoft.com/office/drawing/2014/main" xmlns="" id="{A2AE89A4-B526-41FA-AF15-2A40A0918822}"/>
                  </a:ext>
                </a:extLst>
              </p:cNvPr>
              <p:cNvSpPr txBox="1"/>
              <p:nvPr/>
            </p:nvSpPr>
            <p:spPr>
              <a:xfrm>
                <a:off x="4219577" y="1065362"/>
                <a:ext cx="312945" cy="307777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US" altLang="ko-KR" sz="1400" b="1" dirty="0">
                    <a:solidFill>
                      <a:schemeClr val="bg1"/>
                    </a:solidFill>
                    <a:latin typeface="나눔스퀘어라운드 Regular" panose="020B0600000101010101" pitchFamily="50" charset="-127"/>
                    <a:ea typeface="나눔스퀘어라운드 Regular" panose="020B0600000101010101" pitchFamily="50" charset="-127"/>
                  </a:rPr>
                  <a:t>4</a:t>
                </a:r>
                <a:endParaRPr lang="ko-KR" altLang="en-US" sz="1400" b="1" dirty="0">
                  <a:solidFill>
                    <a:schemeClr val="bg1"/>
                  </a:solidFill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</a:endParaRPr>
              </a:p>
            </p:txBody>
          </p:sp>
        </p:grpSp>
        <p:grpSp>
          <p:nvGrpSpPr>
            <p:cNvPr id="127" name="그룹 37">
              <a:extLst>
                <a:ext uri="{FF2B5EF4-FFF2-40B4-BE49-F238E27FC236}">
                  <a16:creationId xmlns:a16="http://schemas.microsoft.com/office/drawing/2014/main" xmlns="" id="{777996F8-BEF8-43BC-90AF-E4E90560617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16111" y="3189734"/>
              <a:ext cx="312738" cy="307975"/>
              <a:chOff x="4219577" y="1065362"/>
              <a:chExt cx="312945" cy="307777"/>
            </a:xfrm>
          </p:grpSpPr>
          <p:sp>
            <p:nvSpPr>
              <p:cNvPr id="128" name="타원 127">
                <a:extLst>
                  <a:ext uri="{FF2B5EF4-FFF2-40B4-BE49-F238E27FC236}">
                    <a16:creationId xmlns:a16="http://schemas.microsoft.com/office/drawing/2014/main" xmlns="" id="{487E42B6-7122-421C-96A7-D265695C634F}"/>
                  </a:ext>
                </a:extLst>
              </p:cNvPr>
              <p:cNvSpPr/>
              <p:nvPr/>
            </p:nvSpPr>
            <p:spPr>
              <a:xfrm>
                <a:off x="4251666" y="1078688"/>
                <a:ext cx="250991" cy="252251"/>
              </a:xfrm>
              <a:prstGeom prst="ellipse">
                <a:avLst/>
              </a:prstGeom>
              <a:solidFill>
                <a:srgbClr val="6F98DB"/>
              </a:solidFill>
              <a:ln>
                <a:solidFill>
                  <a:srgbClr val="6F98D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ko-KR" altLang="en-US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</a:endParaRPr>
              </a:p>
            </p:txBody>
          </p:sp>
          <p:sp>
            <p:nvSpPr>
              <p:cNvPr id="129" name="TextBox 128">
                <a:extLst>
                  <a:ext uri="{FF2B5EF4-FFF2-40B4-BE49-F238E27FC236}">
                    <a16:creationId xmlns:a16="http://schemas.microsoft.com/office/drawing/2014/main" xmlns="" id="{4C6B133F-3137-4325-9275-0F8064AF06C1}"/>
                  </a:ext>
                </a:extLst>
              </p:cNvPr>
              <p:cNvSpPr txBox="1"/>
              <p:nvPr/>
            </p:nvSpPr>
            <p:spPr>
              <a:xfrm>
                <a:off x="4219577" y="1065362"/>
                <a:ext cx="312945" cy="307777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US" altLang="ko-KR" sz="1400" b="1" dirty="0">
                    <a:solidFill>
                      <a:schemeClr val="bg1"/>
                    </a:solidFill>
                    <a:latin typeface="나눔스퀘어라운드 Regular" panose="020B0600000101010101" pitchFamily="50" charset="-127"/>
                    <a:ea typeface="나눔스퀘어라운드 Regular" panose="020B0600000101010101" pitchFamily="50" charset="-127"/>
                  </a:rPr>
                  <a:t>4</a:t>
                </a:r>
                <a:endParaRPr lang="ko-KR" altLang="en-US" sz="1400" b="1" dirty="0">
                  <a:solidFill>
                    <a:schemeClr val="bg1"/>
                  </a:solidFill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</a:endParaRPr>
              </a:p>
            </p:txBody>
          </p:sp>
        </p:grpSp>
        <p:grpSp>
          <p:nvGrpSpPr>
            <p:cNvPr id="130" name="그룹 37">
              <a:extLst>
                <a:ext uri="{FF2B5EF4-FFF2-40B4-BE49-F238E27FC236}">
                  <a16:creationId xmlns:a16="http://schemas.microsoft.com/office/drawing/2014/main" xmlns="" id="{F762C364-2619-4D47-AE62-9798FFF317B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70548" y="3187225"/>
              <a:ext cx="312738" cy="307975"/>
              <a:chOff x="4219577" y="1065362"/>
              <a:chExt cx="312945" cy="307777"/>
            </a:xfrm>
          </p:grpSpPr>
          <p:sp>
            <p:nvSpPr>
              <p:cNvPr id="131" name="타원 130">
                <a:extLst>
                  <a:ext uri="{FF2B5EF4-FFF2-40B4-BE49-F238E27FC236}">
                    <a16:creationId xmlns:a16="http://schemas.microsoft.com/office/drawing/2014/main" xmlns="" id="{D8F7741D-85A6-4F31-BA96-8EDB13F7F680}"/>
                  </a:ext>
                </a:extLst>
              </p:cNvPr>
              <p:cNvSpPr/>
              <p:nvPr/>
            </p:nvSpPr>
            <p:spPr>
              <a:xfrm>
                <a:off x="4251666" y="1078688"/>
                <a:ext cx="250991" cy="252251"/>
              </a:xfrm>
              <a:prstGeom prst="ellipse">
                <a:avLst/>
              </a:prstGeom>
              <a:solidFill>
                <a:srgbClr val="6F98DB"/>
              </a:solidFill>
              <a:ln>
                <a:solidFill>
                  <a:srgbClr val="6F98D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ko-KR" altLang="en-US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</a:endParaRPr>
              </a:p>
            </p:txBody>
          </p:sp>
          <p:sp>
            <p:nvSpPr>
              <p:cNvPr id="132" name="TextBox 131">
                <a:extLst>
                  <a:ext uri="{FF2B5EF4-FFF2-40B4-BE49-F238E27FC236}">
                    <a16:creationId xmlns:a16="http://schemas.microsoft.com/office/drawing/2014/main" xmlns="" id="{149F8A67-0D46-4186-82DD-F52E47A1DD06}"/>
                  </a:ext>
                </a:extLst>
              </p:cNvPr>
              <p:cNvSpPr txBox="1"/>
              <p:nvPr/>
            </p:nvSpPr>
            <p:spPr>
              <a:xfrm>
                <a:off x="4219577" y="1065362"/>
                <a:ext cx="312945" cy="307777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US" altLang="ko-KR" sz="1400" b="1" dirty="0">
                    <a:solidFill>
                      <a:schemeClr val="bg1"/>
                    </a:solidFill>
                    <a:latin typeface="나눔스퀘어라운드 Regular" panose="020B0600000101010101" pitchFamily="50" charset="-127"/>
                    <a:ea typeface="나눔스퀘어라운드 Regular" panose="020B0600000101010101" pitchFamily="50" charset="-127"/>
                  </a:rPr>
                  <a:t>4</a:t>
                </a:r>
                <a:endParaRPr lang="ko-KR" altLang="en-US" sz="1400" b="1" dirty="0">
                  <a:solidFill>
                    <a:schemeClr val="bg1"/>
                  </a:solidFill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</a:endParaRPr>
              </a:p>
            </p:txBody>
          </p:sp>
        </p:grpSp>
        <p:grpSp>
          <p:nvGrpSpPr>
            <p:cNvPr id="133" name="그룹 37">
              <a:extLst>
                <a:ext uri="{FF2B5EF4-FFF2-40B4-BE49-F238E27FC236}">
                  <a16:creationId xmlns:a16="http://schemas.microsoft.com/office/drawing/2014/main" xmlns="" id="{DCDC4AF8-773E-487B-9680-7B4E30C77CF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66819" y="3964746"/>
              <a:ext cx="312738" cy="307975"/>
              <a:chOff x="4219577" y="1065362"/>
              <a:chExt cx="312945" cy="307777"/>
            </a:xfrm>
          </p:grpSpPr>
          <p:sp>
            <p:nvSpPr>
              <p:cNvPr id="134" name="타원 133">
                <a:extLst>
                  <a:ext uri="{FF2B5EF4-FFF2-40B4-BE49-F238E27FC236}">
                    <a16:creationId xmlns:a16="http://schemas.microsoft.com/office/drawing/2014/main" xmlns="" id="{E3732981-BC6F-4E67-A3D2-29F6B930D524}"/>
                  </a:ext>
                </a:extLst>
              </p:cNvPr>
              <p:cNvSpPr/>
              <p:nvPr/>
            </p:nvSpPr>
            <p:spPr>
              <a:xfrm>
                <a:off x="4251666" y="1078688"/>
                <a:ext cx="250991" cy="252251"/>
              </a:xfrm>
              <a:prstGeom prst="ellipse">
                <a:avLst/>
              </a:prstGeom>
              <a:solidFill>
                <a:srgbClr val="6F98DB"/>
              </a:solidFill>
              <a:ln>
                <a:solidFill>
                  <a:srgbClr val="6F98D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ko-KR" altLang="en-US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</a:endParaRPr>
              </a:p>
            </p:txBody>
          </p:sp>
          <p:sp>
            <p:nvSpPr>
              <p:cNvPr id="135" name="TextBox 134">
                <a:extLst>
                  <a:ext uri="{FF2B5EF4-FFF2-40B4-BE49-F238E27FC236}">
                    <a16:creationId xmlns:a16="http://schemas.microsoft.com/office/drawing/2014/main" xmlns="" id="{392904FC-C67D-47D2-BD5F-7D2E4A727730}"/>
                  </a:ext>
                </a:extLst>
              </p:cNvPr>
              <p:cNvSpPr txBox="1"/>
              <p:nvPr/>
            </p:nvSpPr>
            <p:spPr>
              <a:xfrm>
                <a:off x="4219577" y="1065362"/>
                <a:ext cx="312945" cy="307777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US" altLang="ko-KR" sz="1400" b="1" dirty="0">
                    <a:solidFill>
                      <a:schemeClr val="bg1"/>
                    </a:solidFill>
                    <a:latin typeface="나눔스퀘어라운드 Regular" panose="020B0600000101010101" pitchFamily="50" charset="-127"/>
                    <a:ea typeface="나눔스퀘어라운드 Regular" panose="020B0600000101010101" pitchFamily="50" charset="-127"/>
                  </a:rPr>
                  <a:t>4</a:t>
                </a:r>
                <a:endParaRPr lang="ko-KR" altLang="en-US" sz="1400" b="1" dirty="0">
                  <a:solidFill>
                    <a:schemeClr val="bg1"/>
                  </a:solidFill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</a:endParaRPr>
              </a:p>
            </p:txBody>
          </p:sp>
        </p:grpSp>
        <p:grpSp>
          <p:nvGrpSpPr>
            <p:cNvPr id="136" name="그룹 37">
              <a:extLst>
                <a:ext uri="{FF2B5EF4-FFF2-40B4-BE49-F238E27FC236}">
                  <a16:creationId xmlns:a16="http://schemas.microsoft.com/office/drawing/2014/main" xmlns="" id="{3352A0B9-2AEE-494D-A7CE-D0089CBE0FF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40703" y="4782707"/>
              <a:ext cx="312738" cy="307975"/>
              <a:chOff x="4219577" y="1065362"/>
              <a:chExt cx="312945" cy="307777"/>
            </a:xfrm>
          </p:grpSpPr>
          <p:sp>
            <p:nvSpPr>
              <p:cNvPr id="137" name="타원 136">
                <a:extLst>
                  <a:ext uri="{FF2B5EF4-FFF2-40B4-BE49-F238E27FC236}">
                    <a16:creationId xmlns:a16="http://schemas.microsoft.com/office/drawing/2014/main" xmlns="" id="{3121D00D-47B9-4F9E-87B8-36A1DDCE1784}"/>
                  </a:ext>
                </a:extLst>
              </p:cNvPr>
              <p:cNvSpPr/>
              <p:nvPr/>
            </p:nvSpPr>
            <p:spPr>
              <a:xfrm>
                <a:off x="4251666" y="1078688"/>
                <a:ext cx="250991" cy="252251"/>
              </a:xfrm>
              <a:prstGeom prst="ellipse">
                <a:avLst/>
              </a:prstGeom>
              <a:solidFill>
                <a:srgbClr val="6F98DB"/>
              </a:solidFill>
              <a:ln>
                <a:solidFill>
                  <a:srgbClr val="6F98D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ko-KR" altLang="en-US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</a:endParaRPr>
              </a:p>
            </p:txBody>
          </p:sp>
          <p:sp>
            <p:nvSpPr>
              <p:cNvPr id="138" name="TextBox 137">
                <a:extLst>
                  <a:ext uri="{FF2B5EF4-FFF2-40B4-BE49-F238E27FC236}">
                    <a16:creationId xmlns:a16="http://schemas.microsoft.com/office/drawing/2014/main" xmlns="" id="{6A763DE6-B94B-4434-8993-8524F0609FD5}"/>
                  </a:ext>
                </a:extLst>
              </p:cNvPr>
              <p:cNvSpPr txBox="1"/>
              <p:nvPr/>
            </p:nvSpPr>
            <p:spPr>
              <a:xfrm>
                <a:off x="4219577" y="1065362"/>
                <a:ext cx="312945" cy="307777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US" altLang="ko-KR" sz="1400" b="1" dirty="0">
                    <a:solidFill>
                      <a:schemeClr val="bg1"/>
                    </a:solidFill>
                    <a:latin typeface="나눔스퀘어라운드 Regular" panose="020B0600000101010101" pitchFamily="50" charset="-127"/>
                    <a:ea typeface="나눔스퀘어라운드 Regular" panose="020B0600000101010101" pitchFamily="50" charset="-127"/>
                  </a:rPr>
                  <a:t>4</a:t>
                </a:r>
                <a:endParaRPr lang="ko-KR" altLang="en-US" sz="1400" b="1" dirty="0">
                  <a:solidFill>
                    <a:schemeClr val="bg1"/>
                  </a:solidFill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</a:endParaRPr>
              </a:p>
            </p:txBody>
          </p:sp>
        </p:grpSp>
        <p:sp>
          <p:nvSpPr>
            <p:cNvPr id="17" name="직사각형 16">
              <a:extLst>
                <a:ext uri="{FF2B5EF4-FFF2-40B4-BE49-F238E27FC236}">
                  <a16:creationId xmlns:a16="http://schemas.microsoft.com/office/drawing/2014/main" xmlns="" id="{DC31CE86-49D0-4968-95C9-C79DE62A47DE}"/>
                </a:ext>
              </a:extLst>
            </p:cNvPr>
            <p:cNvSpPr/>
            <p:nvPr/>
          </p:nvSpPr>
          <p:spPr>
            <a:xfrm>
              <a:off x="8254999" y="731278"/>
              <a:ext cx="206375" cy="307975"/>
            </a:xfrm>
            <a:prstGeom prst="rect">
              <a:avLst/>
            </a:prstGeom>
            <a:noFill/>
            <a:ln w="25400"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 dirty="0"/>
            </a:p>
          </p:txBody>
        </p:sp>
        <p:sp>
          <p:nvSpPr>
            <p:cNvPr id="139" name="직사각형 138">
              <a:extLst>
                <a:ext uri="{FF2B5EF4-FFF2-40B4-BE49-F238E27FC236}">
                  <a16:creationId xmlns:a16="http://schemas.microsoft.com/office/drawing/2014/main" xmlns="" id="{46FDA43D-6A7A-4B1D-841E-A688E4F39A3E}"/>
                </a:ext>
              </a:extLst>
            </p:cNvPr>
            <p:cNvSpPr/>
            <p:nvPr/>
          </p:nvSpPr>
          <p:spPr>
            <a:xfrm>
              <a:off x="8461374" y="1681141"/>
              <a:ext cx="206375" cy="307975"/>
            </a:xfrm>
            <a:prstGeom prst="rect">
              <a:avLst/>
            </a:prstGeom>
            <a:noFill/>
            <a:ln w="25400"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 dirty="0"/>
            </a:p>
          </p:txBody>
        </p:sp>
        <p:sp>
          <p:nvSpPr>
            <p:cNvPr id="140" name="직사각형 139">
              <a:extLst>
                <a:ext uri="{FF2B5EF4-FFF2-40B4-BE49-F238E27FC236}">
                  <a16:creationId xmlns:a16="http://schemas.microsoft.com/office/drawing/2014/main" xmlns="" id="{5E842B0A-141C-47C3-96E8-58AD49959B0C}"/>
                </a:ext>
              </a:extLst>
            </p:cNvPr>
            <p:cNvSpPr/>
            <p:nvPr/>
          </p:nvSpPr>
          <p:spPr>
            <a:xfrm>
              <a:off x="8740851" y="2619655"/>
              <a:ext cx="206375" cy="307975"/>
            </a:xfrm>
            <a:prstGeom prst="rect">
              <a:avLst/>
            </a:prstGeom>
            <a:noFill/>
            <a:ln w="25400"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 dirty="0"/>
            </a:p>
          </p:txBody>
        </p:sp>
        <p:sp>
          <p:nvSpPr>
            <p:cNvPr id="141" name="직사각형 140">
              <a:extLst>
                <a:ext uri="{FF2B5EF4-FFF2-40B4-BE49-F238E27FC236}">
                  <a16:creationId xmlns:a16="http://schemas.microsoft.com/office/drawing/2014/main" xmlns="" id="{8B5E22C0-8964-4DD3-98F5-BDF13AF90A44}"/>
                </a:ext>
              </a:extLst>
            </p:cNvPr>
            <p:cNvSpPr/>
            <p:nvPr/>
          </p:nvSpPr>
          <p:spPr>
            <a:xfrm>
              <a:off x="8975801" y="3554875"/>
              <a:ext cx="206375" cy="307975"/>
            </a:xfrm>
            <a:prstGeom prst="rect">
              <a:avLst/>
            </a:prstGeom>
            <a:noFill/>
            <a:ln w="25400"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 dirty="0"/>
            </a:p>
          </p:txBody>
        </p:sp>
        <p:sp>
          <p:nvSpPr>
            <p:cNvPr id="142" name="직사각형 141">
              <a:extLst>
                <a:ext uri="{FF2B5EF4-FFF2-40B4-BE49-F238E27FC236}">
                  <a16:creationId xmlns:a16="http://schemas.microsoft.com/office/drawing/2014/main" xmlns="" id="{2B39C953-6BE2-4F2F-BFF0-D55948A63EAF}"/>
                </a:ext>
              </a:extLst>
            </p:cNvPr>
            <p:cNvSpPr/>
            <p:nvPr/>
          </p:nvSpPr>
          <p:spPr>
            <a:xfrm>
              <a:off x="9210675" y="4496958"/>
              <a:ext cx="206375" cy="307975"/>
            </a:xfrm>
            <a:prstGeom prst="rect">
              <a:avLst/>
            </a:prstGeom>
            <a:noFill/>
            <a:ln w="25400"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 dirty="0"/>
            </a:p>
          </p:txBody>
        </p:sp>
        <p:sp>
          <p:nvSpPr>
            <p:cNvPr id="143" name="직사각형 142">
              <a:extLst>
                <a:ext uri="{FF2B5EF4-FFF2-40B4-BE49-F238E27FC236}">
                  <a16:creationId xmlns:a16="http://schemas.microsoft.com/office/drawing/2014/main" xmlns="" id="{009D5B97-D696-4750-907B-FAFC805483CE}"/>
                </a:ext>
              </a:extLst>
            </p:cNvPr>
            <p:cNvSpPr/>
            <p:nvPr/>
          </p:nvSpPr>
          <p:spPr>
            <a:xfrm>
              <a:off x="9677476" y="5439041"/>
              <a:ext cx="206375" cy="307975"/>
            </a:xfrm>
            <a:prstGeom prst="rect">
              <a:avLst/>
            </a:prstGeom>
            <a:noFill/>
            <a:ln w="25400"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2365429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12">
            <a:extLst>
              <a:ext uri="{FF2B5EF4-FFF2-40B4-BE49-F238E27FC236}">
                <a16:creationId xmlns:a16="http://schemas.microsoft.com/office/drawing/2014/main" xmlns="" id="{68815B80-B5B2-487F-A370-5600375B53D2}"/>
              </a:ext>
            </a:extLst>
          </p:cNvPr>
          <p:cNvSpPr/>
          <p:nvPr/>
        </p:nvSpPr>
        <p:spPr>
          <a:xfrm>
            <a:off x="0" y="0"/>
            <a:ext cx="12191999" cy="445770"/>
          </a:xfrm>
          <a:prstGeom prst="rect">
            <a:avLst/>
          </a:prstGeom>
          <a:solidFill>
            <a:srgbClr val="FBA9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kern="0" dirty="0">
              <a:solidFill>
                <a:sysClr val="windowText" lastClr="000000"/>
              </a:solidFill>
              <a:latin typeface="나눔스퀘어라운드 Regular" panose="020B0600000101010101" pitchFamily="50" charset="-127"/>
              <a:ea typeface="나눔스퀘어라운드 Regular" panose="020B0600000101010101" pitchFamily="50" charset="-127"/>
            </a:endParaRPr>
          </a:p>
        </p:txBody>
      </p:sp>
      <p:sp>
        <p:nvSpPr>
          <p:cNvPr id="61" name="제목 1">
            <a:extLst>
              <a:ext uri="{FF2B5EF4-FFF2-40B4-BE49-F238E27FC236}">
                <a16:creationId xmlns:a16="http://schemas.microsoft.com/office/drawing/2014/main" xmlns="" id="{788CACE1-B958-42D6-851C-B97977F59576}"/>
              </a:ext>
            </a:extLst>
          </p:cNvPr>
          <p:cNvSpPr txBox="1">
            <a:spLocks/>
          </p:cNvSpPr>
          <p:nvPr/>
        </p:nvSpPr>
        <p:spPr>
          <a:xfrm>
            <a:off x="177064" y="45720"/>
            <a:ext cx="10515600" cy="29728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sz="32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800" b="1" dirty="0">
                <a:solidFill>
                  <a:schemeClr val="bg1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eBook </a:t>
            </a:r>
            <a:r>
              <a:rPr lang="ko-KR" altLang="en-US" sz="1800" b="1" dirty="0">
                <a:solidFill>
                  <a:schemeClr val="bg1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원문 저장</a:t>
            </a:r>
            <a:endParaRPr lang="en-US" altLang="ko-KR" sz="1800" b="1" dirty="0">
              <a:solidFill>
                <a:schemeClr val="bg1"/>
              </a:solidFill>
              <a:latin typeface="나눔스퀘어라운드 Regular" panose="020B0600000101010101" pitchFamily="50" charset="-127"/>
              <a:ea typeface="나눔스퀘어라운드 Regular" panose="020B0600000101010101" pitchFamily="50" charset="-127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3B8A1816-79B0-4504-87C8-5E58F49839F5}"/>
              </a:ext>
            </a:extLst>
          </p:cNvPr>
          <p:cNvSpPr txBox="1"/>
          <p:nvPr/>
        </p:nvSpPr>
        <p:spPr>
          <a:xfrm>
            <a:off x="7212765" y="68564"/>
            <a:ext cx="50139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</a:pPr>
            <a:r>
              <a:rPr lang="en-US" altLang="ko-KR" sz="1400" dirty="0">
                <a:solidFill>
                  <a:schemeClr val="bg1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Arial" panose="020B0604020202020204" pitchFamily="34" charset="0"/>
              </a:rPr>
              <a:t>1</a:t>
            </a:r>
            <a:r>
              <a:rPr lang="ko-KR" altLang="en-US" sz="1400" dirty="0">
                <a:solidFill>
                  <a:schemeClr val="bg1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Arial" panose="020B0604020202020204" pitchFamily="34" charset="0"/>
              </a:rPr>
              <a:t>회 </a:t>
            </a:r>
            <a:r>
              <a:rPr lang="en-US" altLang="ko-KR" sz="1400" dirty="0">
                <a:solidFill>
                  <a:schemeClr val="bg1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Arial" panose="020B0604020202020204" pitchFamily="34" charset="0"/>
              </a:rPr>
              <a:t>50</a:t>
            </a:r>
            <a:r>
              <a:rPr lang="ko-KR" altLang="en-US" sz="1400" dirty="0">
                <a:solidFill>
                  <a:schemeClr val="bg1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Arial" panose="020B0604020202020204" pitchFamily="34" charset="0"/>
              </a:rPr>
              <a:t>페이지까지 </a:t>
            </a:r>
            <a:r>
              <a:rPr lang="en-US" altLang="ko-KR" sz="1400" dirty="0">
                <a:solidFill>
                  <a:schemeClr val="bg1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Arial" panose="020B0604020202020204" pitchFamily="34" charset="0"/>
              </a:rPr>
              <a:t>PDF </a:t>
            </a:r>
            <a:r>
              <a:rPr lang="ko-KR" altLang="en-US" sz="1400" dirty="0">
                <a:solidFill>
                  <a:schemeClr val="bg1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Arial" panose="020B0604020202020204" pitchFamily="34" charset="0"/>
              </a:rPr>
              <a:t>로 영구 저장</a:t>
            </a:r>
            <a:r>
              <a:rPr lang="en-US" altLang="ko-KR" sz="1400" dirty="0">
                <a:solidFill>
                  <a:schemeClr val="bg1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Arial" panose="020B0604020202020204" pitchFamily="34" charset="0"/>
              </a:rPr>
              <a:t>/</a:t>
            </a:r>
            <a:r>
              <a:rPr lang="ko-KR" altLang="en-US" sz="1400" dirty="0">
                <a:solidFill>
                  <a:schemeClr val="bg1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Arial" panose="020B0604020202020204" pitchFamily="34" charset="0"/>
              </a:rPr>
              <a:t>이메일</a:t>
            </a:r>
            <a:r>
              <a:rPr lang="en-US" altLang="ko-KR" sz="1400" dirty="0">
                <a:solidFill>
                  <a:schemeClr val="bg1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Arial" panose="020B0604020202020204" pitchFamily="34" charset="0"/>
              </a:rPr>
              <a:t>, </a:t>
            </a:r>
            <a:r>
              <a:rPr lang="ko-KR" altLang="en-US" sz="1400" dirty="0">
                <a:solidFill>
                  <a:schemeClr val="bg1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Arial" panose="020B0604020202020204" pitchFamily="34" charset="0"/>
              </a:rPr>
              <a:t>인쇄 가능합니다</a:t>
            </a:r>
            <a:r>
              <a:rPr lang="en-US" altLang="ko-KR" sz="1400" dirty="0">
                <a:solidFill>
                  <a:schemeClr val="bg1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xmlns="" id="{C5D39C6E-7B31-4FFD-9206-381F61D89D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687" y="642743"/>
            <a:ext cx="9474390" cy="4972014"/>
          </a:xfrm>
          <a:prstGeom prst="rect">
            <a:avLst/>
          </a:prstGeom>
          <a:ln>
            <a:solidFill>
              <a:srgbClr val="B2C8EC"/>
            </a:solidFill>
          </a:ln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xmlns="" id="{7B31551D-33B1-49A5-B119-2E7756EF58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6259" y="2053915"/>
            <a:ext cx="3477133" cy="4400895"/>
          </a:xfrm>
          <a:prstGeom prst="rect">
            <a:avLst/>
          </a:prstGeom>
          <a:ln>
            <a:solidFill>
              <a:srgbClr val="B2C8EC"/>
            </a:solidFill>
          </a:ln>
        </p:spPr>
      </p:pic>
      <p:sp>
        <p:nvSpPr>
          <p:cNvPr id="93" name="직사각형 92">
            <a:extLst>
              <a:ext uri="{FF2B5EF4-FFF2-40B4-BE49-F238E27FC236}">
                <a16:creationId xmlns:a16="http://schemas.microsoft.com/office/drawing/2014/main" xmlns="" id="{1B9DEA35-14E8-45B1-9813-B5705E13FAE1}"/>
              </a:ext>
            </a:extLst>
          </p:cNvPr>
          <p:cNvSpPr/>
          <p:nvPr/>
        </p:nvSpPr>
        <p:spPr>
          <a:xfrm>
            <a:off x="9438929" y="1349121"/>
            <a:ext cx="251023" cy="210172"/>
          </a:xfrm>
          <a:prstGeom prst="rect">
            <a:avLst/>
          </a:prstGeom>
          <a:noFill/>
          <a:ln w="254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/>
          </a:p>
        </p:txBody>
      </p:sp>
      <p:sp>
        <p:nvSpPr>
          <p:cNvPr id="94" name="모서리가 둥근 직사각형 13">
            <a:extLst>
              <a:ext uri="{FF2B5EF4-FFF2-40B4-BE49-F238E27FC236}">
                <a16:creationId xmlns:a16="http://schemas.microsoft.com/office/drawing/2014/main" xmlns="" id="{3599F95E-D591-423E-99D9-9E76EDF854C0}"/>
              </a:ext>
            </a:extLst>
          </p:cNvPr>
          <p:cNvSpPr/>
          <p:nvPr/>
        </p:nvSpPr>
        <p:spPr>
          <a:xfrm>
            <a:off x="2052606" y="5817614"/>
            <a:ext cx="5896551" cy="762000"/>
          </a:xfrm>
          <a:prstGeom prst="roundRect">
            <a:avLst/>
          </a:prstGeom>
          <a:solidFill>
            <a:srgbClr val="FF0000">
              <a:alpha val="75000"/>
            </a:srgbClr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altLang="ko-KR" sz="14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</a:t>
            </a:r>
            <a:r>
              <a:rPr lang="ko-KR" altLang="en-US" sz="14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회 </a:t>
            </a:r>
            <a:r>
              <a:rPr lang="en-US" altLang="ko-KR" sz="14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PDF </a:t>
            </a:r>
            <a:r>
              <a:rPr lang="ko-KR" altLang="en-US" sz="14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파일 저장 및 인쇄 최대 페이지</a:t>
            </a:r>
            <a:r>
              <a:rPr lang="en-US" altLang="ko-KR" sz="14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: 50</a:t>
            </a:r>
            <a:r>
              <a:rPr lang="ko-KR" altLang="en-US" sz="14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장 </a:t>
            </a:r>
            <a:r>
              <a:rPr lang="en-US" altLang="ko-KR" sz="1400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400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출판사 정책</a:t>
            </a:r>
            <a:r>
              <a:rPr lang="en-US" altLang="ko-KR" sz="1400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ko-KR" altLang="en-US" sz="1400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저장된</a:t>
            </a:r>
            <a:r>
              <a:rPr lang="en-US" altLang="ko-KR" sz="1400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PDF </a:t>
            </a:r>
            <a:r>
              <a:rPr lang="ko-KR" altLang="en-US" sz="1400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파일의 </a:t>
            </a:r>
            <a:r>
              <a:rPr lang="en-US" altLang="ko-KR" sz="1400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Text </a:t>
            </a:r>
            <a:r>
              <a:rPr lang="ko-KR" altLang="en-US" sz="1400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를 복사</a:t>
            </a:r>
            <a:r>
              <a:rPr lang="en-US" altLang="ko-KR" sz="1400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/</a:t>
            </a:r>
            <a:r>
              <a:rPr lang="ko-KR" altLang="en-US" sz="1400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붙여넣기 통한 이용이 가능합니다</a:t>
            </a:r>
            <a:r>
              <a:rPr lang="en-US" altLang="ko-KR" sz="1400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07641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7418227"/>
              </p:ext>
            </p:extLst>
          </p:nvPr>
        </p:nvGraphicFramePr>
        <p:xfrm>
          <a:off x="201569" y="1298415"/>
          <a:ext cx="11581459" cy="46265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6926">
                  <a:extLst>
                    <a:ext uri="{9D8B030D-6E8A-4147-A177-3AD203B41FA5}">
                      <a16:colId xmlns:a16="http://schemas.microsoft.com/office/drawing/2014/main" xmlns="" val="826155000"/>
                    </a:ext>
                  </a:extLst>
                </a:gridCol>
                <a:gridCol w="1871387">
                  <a:extLst>
                    <a:ext uri="{9D8B030D-6E8A-4147-A177-3AD203B41FA5}">
                      <a16:colId xmlns:a16="http://schemas.microsoft.com/office/drawing/2014/main" xmlns="" val="3466072085"/>
                    </a:ext>
                  </a:extLst>
                </a:gridCol>
                <a:gridCol w="8733146">
                  <a:extLst>
                    <a:ext uri="{9D8B030D-6E8A-4147-A177-3AD203B41FA5}">
                      <a16:colId xmlns:a16="http://schemas.microsoft.com/office/drawing/2014/main" xmlns="" val="3415530433"/>
                    </a:ext>
                  </a:extLst>
                </a:gridCol>
              </a:tblGrid>
              <a:tr h="660941">
                <a:tc>
                  <a:txBody>
                    <a:bodyPr/>
                    <a:lstStyle/>
                    <a:p>
                      <a:pPr latinLnBrk="1"/>
                      <a:endParaRPr lang="ko-KR" altLang="en-US" sz="2400" dirty="0">
                        <a:latin typeface="Calibri" panose="020F0502020204030204" pitchFamily="34" charset="0"/>
                        <a:ea typeface="+mn-ea"/>
                      </a:endParaRPr>
                    </a:p>
                  </a:txBody>
                  <a:tcPr marL="91427" marR="91427" marT="45731" marB="45731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Arial" panose="020B0604020202020204" pitchFamily="34" charset="0"/>
                        </a:rPr>
                        <a:t>폴더 넣기</a:t>
                      </a:r>
                    </a:p>
                  </a:txBody>
                  <a:tcPr marL="91427" marR="91427" marT="45731" marB="45731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Arial" panose="020B0604020202020204" pitchFamily="34" charset="0"/>
                        </a:rPr>
                        <a:t>   개인화 기능 </a:t>
                      </a:r>
                      <a:r>
                        <a:rPr lang="en-US" altLang="ko-KR" sz="1400" b="1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</a:rPr>
                        <a:t>→  </a:t>
                      </a:r>
                      <a:r>
                        <a:rPr kumimoji="0" lang="ko-KR" altLang="en-US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Arial" panose="020B0604020202020204" pitchFamily="34" charset="0"/>
                        </a:rPr>
                        <a:t>개인 폴더에 해당 이북 추가</a:t>
                      </a:r>
                      <a:r>
                        <a:rPr kumimoji="0" lang="ko-KR" altLang="en-US" sz="14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ko-KR" sz="14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Arial" panose="020B0604020202020204" pitchFamily="34" charset="0"/>
                        </a:rPr>
                        <a:t>(</a:t>
                      </a:r>
                      <a:r>
                        <a:rPr kumimoji="0" lang="ko-KR" altLang="en-US" sz="14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Arial" panose="020B0604020202020204" pitchFamily="34" charset="0"/>
                        </a:rPr>
                        <a:t>페이지 상 단                                           를 통해 이용 </a:t>
                      </a:r>
                      <a:endParaRPr kumimoji="0" lang="ko-KR" altLang="en-US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27" marR="91427" marT="45731" marB="45731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1409867"/>
                  </a:ext>
                </a:extLst>
              </a:tr>
              <a:tr h="660941">
                <a:tc>
                  <a:txBody>
                    <a:bodyPr/>
                    <a:lstStyle/>
                    <a:p>
                      <a:pPr latinLnBrk="1"/>
                      <a:endParaRPr lang="ko-KR" altLang="en-US" sz="2400">
                        <a:latin typeface="Calibri" panose="020F0502020204030204" pitchFamily="34" charset="0"/>
                        <a:ea typeface="+mn-ea"/>
                      </a:endParaRPr>
                    </a:p>
                  </a:txBody>
                  <a:tcPr marL="91427" marR="91427" marT="45731" marB="45731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Arial" panose="020B0604020202020204" pitchFamily="34" charset="0"/>
                        </a:rPr>
                        <a:t>인쇄하기</a:t>
                      </a:r>
                    </a:p>
                  </a:txBody>
                  <a:tcPr marL="91427" marR="91427" marT="45731" marB="45731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</a:rPr>
                        <a:t>   </a:t>
                      </a:r>
                      <a:r>
                        <a:rPr lang="ko-KR" altLang="en-US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</a:rPr>
                        <a:t>해당 이북의 서지사항 인쇄 </a:t>
                      </a:r>
                      <a:r>
                        <a:rPr lang="en-US" altLang="ko-KR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</a:rPr>
                        <a:t>(</a:t>
                      </a:r>
                      <a:r>
                        <a:rPr lang="ko-KR" altLang="en-US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</a:rPr>
                        <a:t>원문</a:t>
                      </a:r>
                      <a:r>
                        <a:rPr lang="en-US" altLang="ko-KR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</a:rPr>
                        <a:t>/</a:t>
                      </a:r>
                      <a:r>
                        <a:rPr lang="ko-KR" altLang="en-US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</a:rPr>
                        <a:t>전문 인쇄</a:t>
                      </a:r>
                      <a:r>
                        <a:rPr lang="ko-KR" altLang="en-US" sz="14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</a:rPr>
                        <a:t> 시 </a:t>
                      </a:r>
                      <a:r>
                        <a:rPr lang="en-US" altLang="ko-KR" sz="14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</a:rPr>
                        <a:t>PDF/HTML </a:t>
                      </a:r>
                      <a:r>
                        <a:rPr lang="ko-KR" altLang="en-US" sz="14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</a:rPr>
                        <a:t>다운로드 후 인쇄</a:t>
                      </a:r>
                      <a:r>
                        <a:rPr lang="en-US" altLang="ko-KR" sz="14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</a:rPr>
                        <a:t>)</a:t>
                      </a:r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anose="020F0502020204030204" pitchFamily="34" charset="0"/>
                        <a:ea typeface="+mn-ea"/>
                      </a:endParaRPr>
                    </a:p>
                  </a:txBody>
                  <a:tcPr marL="91427" marR="91427" marT="45731" marB="45731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30368149"/>
                  </a:ext>
                </a:extLst>
              </a:tr>
              <a:tr h="660941">
                <a:tc>
                  <a:txBody>
                    <a:bodyPr/>
                    <a:lstStyle/>
                    <a:p>
                      <a:pPr latinLnBrk="1"/>
                      <a:endParaRPr lang="ko-KR" altLang="en-US" sz="2400">
                        <a:latin typeface="Calibri" panose="020F0502020204030204" pitchFamily="34" charset="0"/>
                        <a:ea typeface="+mn-ea"/>
                      </a:endParaRPr>
                    </a:p>
                  </a:txBody>
                  <a:tcPr marL="91427" marR="91427" marT="45731" marB="45731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Arial" panose="020B0604020202020204" pitchFamily="34" charset="0"/>
                        </a:rPr>
                        <a:t>Email </a:t>
                      </a:r>
                      <a:r>
                        <a:rPr kumimoji="0" lang="ko-KR" altLang="en-US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Arial" panose="020B0604020202020204" pitchFamily="34" charset="0"/>
                        </a:rPr>
                        <a:t>보내기</a:t>
                      </a:r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anose="020F0502020204030204" pitchFamily="34" charset="0"/>
                        <a:ea typeface="+mn-ea"/>
                      </a:endParaRPr>
                    </a:p>
                  </a:txBody>
                  <a:tcPr marL="91427" marR="91427" marT="45731" marB="45731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</a:rPr>
                        <a:t>   </a:t>
                      </a:r>
                      <a:r>
                        <a:rPr lang="ko-KR" altLang="en-US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</a:rPr>
                        <a:t>해당 이북의 서지사항 이메일 보내기 </a:t>
                      </a:r>
                      <a:r>
                        <a:rPr lang="en-US" altLang="ko-KR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</a:rPr>
                        <a:t>(</a:t>
                      </a:r>
                      <a:r>
                        <a:rPr lang="ko-KR" altLang="en-US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</a:rPr>
                        <a:t>원문 제공 시 원문 포함 보내기 가능</a:t>
                      </a:r>
                      <a:r>
                        <a:rPr lang="en-US" altLang="ko-KR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</a:rPr>
                        <a:t>)</a:t>
                      </a:r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anose="020F0502020204030204" pitchFamily="34" charset="0"/>
                        <a:ea typeface="+mn-ea"/>
                      </a:endParaRPr>
                    </a:p>
                  </a:txBody>
                  <a:tcPr marL="91427" marR="91427" marT="45731" marB="45731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10662146"/>
                  </a:ext>
                </a:extLst>
              </a:tr>
              <a:tr h="660941">
                <a:tc>
                  <a:txBody>
                    <a:bodyPr/>
                    <a:lstStyle/>
                    <a:p>
                      <a:pPr latinLnBrk="1"/>
                      <a:endParaRPr lang="ko-KR" altLang="en-US" sz="2400" dirty="0">
                        <a:latin typeface="Calibri" panose="020F0502020204030204" pitchFamily="34" charset="0"/>
                        <a:ea typeface="+mn-ea"/>
                      </a:endParaRPr>
                    </a:p>
                  </a:txBody>
                  <a:tcPr marL="91427" marR="91427" marT="45731" marB="45731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Arial" panose="020B0604020202020204" pitchFamily="34" charset="0"/>
                        </a:rPr>
                        <a:t>저장하기</a:t>
                      </a:r>
                    </a:p>
                  </a:txBody>
                  <a:tcPr marL="91427" marR="91427" marT="45731" marB="45731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</a:rPr>
                        <a:t>   </a:t>
                      </a:r>
                      <a:r>
                        <a:rPr lang="ko-KR" altLang="en-US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</a:rPr>
                        <a:t>해당 이북의 서지사항 파일로 저장</a:t>
                      </a:r>
                    </a:p>
                  </a:txBody>
                  <a:tcPr marL="91427" marR="91427" marT="45731" marB="45731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84941177"/>
                  </a:ext>
                </a:extLst>
              </a:tr>
              <a:tr h="660941">
                <a:tc>
                  <a:txBody>
                    <a:bodyPr/>
                    <a:lstStyle/>
                    <a:p>
                      <a:pPr latinLnBrk="1"/>
                      <a:endParaRPr lang="ko-KR" altLang="en-US" sz="2400" dirty="0">
                        <a:latin typeface="Calibri" panose="020F0502020204030204" pitchFamily="34" charset="0"/>
                        <a:ea typeface="+mn-ea"/>
                      </a:endParaRPr>
                    </a:p>
                  </a:txBody>
                  <a:tcPr marL="91427" marR="91427" marT="45731" marB="45731">
                    <a:lnL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Arial" panose="020B0604020202020204" pitchFamily="34" charset="0"/>
                        </a:rPr>
                        <a:t>인용하기</a:t>
                      </a:r>
                    </a:p>
                  </a:txBody>
                  <a:tcPr marL="91427" marR="91427" marT="45731" marB="45731" anchor="ctr">
                    <a:lnL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</a:rPr>
                        <a:t>   </a:t>
                      </a:r>
                      <a:r>
                        <a:rPr lang="ko-KR" altLang="en-US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</a:rPr>
                        <a:t>해당 </a:t>
                      </a:r>
                      <a:r>
                        <a:rPr lang="ko-KR" altLang="en-US" sz="1400" b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</a:rPr>
                        <a:t>이북를</a:t>
                      </a:r>
                      <a:r>
                        <a:rPr lang="ko-KR" altLang="en-US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</a:rPr>
                        <a:t> 인용</a:t>
                      </a:r>
                      <a:r>
                        <a:rPr lang="ko-KR" altLang="en-US" sz="14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</a:rPr>
                        <a:t>하고자 할 때 이용 </a:t>
                      </a:r>
                      <a:r>
                        <a:rPr lang="en-US" altLang="ko-KR" sz="14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</a:rPr>
                        <a:t>(MLA, APA, Harvard, AMA </a:t>
                      </a:r>
                      <a:r>
                        <a:rPr lang="ko-KR" altLang="en-US" sz="14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</a:rPr>
                        <a:t>등 형식 자동 제공</a:t>
                      </a:r>
                      <a:r>
                        <a:rPr lang="en-US" altLang="ko-KR" sz="14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</a:rPr>
                        <a:t>)</a:t>
                      </a:r>
                      <a:endParaRPr lang="ko-KR" altLang="en-US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anose="020F0502020204030204" pitchFamily="34" charset="0"/>
                        <a:ea typeface="+mn-ea"/>
                      </a:endParaRPr>
                    </a:p>
                  </a:txBody>
                  <a:tcPr marL="91427" marR="91427" marT="45731" marB="45731" anchor="ctr">
                    <a:lnL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26264622"/>
                  </a:ext>
                </a:extLst>
              </a:tr>
              <a:tr h="660941">
                <a:tc>
                  <a:txBody>
                    <a:bodyPr/>
                    <a:lstStyle/>
                    <a:p>
                      <a:pPr latinLnBrk="1"/>
                      <a:endParaRPr lang="ko-KR" altLang="en-US" sz="2400" dirty="0">
                        <a:latin typeface="Calibri" panose="020F0502020204030204" pitchFamily="34" charset="0"/>
                        <a:ea typeface="+mn-ea"/>
                      </a:endParaRPr>
                    </a:p>
                  </a:txBody>
                  <a:tcPr marL="91427" marR="91427" marT="45731" marB="45731">
                    <a:lnL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kumimoji="0" lang="ko-KR" altLang="en-US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Arial" panose="020B0604020202020204" pitchFamily="34" charset="0"/>
                        </a:rPr>
                        <a:t>반출하기</a:t>
                      </a:r>
                      <a:endParaRPr lang="ko-KR" altLang="en-US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anose="020F0502020204030204" pitchFamily="34" charset="0"/>
                        <a:ea typeface="+mn-ea"/>
                      </a:endParaRPr>
                    </a:p>
                  </a:txBody>
                  <a:tcPr marL="91427" marR="91427" marT="45731" marB="45731" anchor="ctr">
                    <a:lnL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</a:rPr>
                        <a:t>   </a:t>
                      </a:r>
                      <a:r>
                        <a:rPr lang="ko-KR" altLang="en-US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</a:rPr>
                        <a:t>서지 관리도구 </a:t>
                      </a:r>
                      <a:r>
                        <a:rPr lang="en-US" altLang="ko-KR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</a:rPr>
                        <a:t>(EndNote, </a:t>
                      </a:r>
                      <a:r>
                        <a:rPr lang="en-US" altLang="ko-KR" sz="1400" b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</a:rPr>
                        <a:t>RefWorks</a:t>
                      </a:r>
                      <a:r>
                        <a:rPr lang="en-US" altLang="ko-KR" sz="14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</a:rPr>
                        <a:t>, </a:t>
                      </a:r>
                      <a:r>
                        <a:rPr lang="en-US" altLang="ko-KR" sz="1400" b="1" baseline="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</a:rPr>
                        <a:t>Mendeley</a:t>
                      </a:r>
                      <a:r>
                        <a:rPr lang="en-US" altLang="ko-KR" sz="14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</a:rPr>
                        <a:t> </a:t>
                      </a:r>
                      <a:r>
                        <a:rPr lang="ko-KR" altLang="en-US" sz="14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</a:rPr>
                        <a:t>등</a:t>
                      </a:r>
                      <a:r>
                        <a:rPr lang="en-US" altLang="ko-KR" sz="14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</a:rPr>
                        <a:t>)</a:t>
                      </a:r>
                      <a:r>
                        <a:rPr lang="ko-KR" altLang="en-US" sz="14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</a:rPr>
                        <a:t>으로 직접 반출 </a:t>
                      </a:r>
                      <a:r>
                        <a:rPr lang="en-US" altLang="ko-KR" sz="14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</a:rPr>
                        <a:t>(RIS </a:t>
                      </a:r>
                      <a:r>
                        <a:rPr lang="ko-KR" altLang="en-US" sz="14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</a:rPr>
                        <a:t>형식 등</a:t>
                      </a:r>
                      <a:r>
                        <a:rPr lang="en-US" altLang="ko-KR" sz="14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</a:rPr>
                        <a:t>)</a:t>
                      </a:r>
                      <a:r>
                        <a:rPr lang="ko-KR" altLang="en-US" sz="14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</a:rPr>
                        <a:t> </a:t>
                      </a:r>
                      <a:endParaRPr lang="ko-KR" altLang="en-US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anose="020F0502020204030204" pitchFamily="34" charset="0"/>
                        <a:ea typeface="+mn-ea"/>
                      </a:endParaRPr>
                    </a:p>
                  </a:txBody>
                  <a:tcPr marL="91427" marR="91427" marT="45731" marB="45731" anchor="ctr">
                    <a:lnL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55736635"/>
                  </a:ext>
                </a:extLst>
              </a:tr>
              <a:tr h="660941">
                <a:tc>
                  <a:txBody>
                    <a:bodyPr/>
                    <a:lstStyle/>
                    <a:p>
                      <a:pPr latinLnBrk="1"/>
                      <a:endParaRPr lang="ko-KR" altLang="en-US" sz="2400" dirty="0">
                        <a:latin typeface="Calibri" panose="020F0502020204030204" pitchFamily="34" charset="0"/>
                        <a:ea typeface="+mn-ea"/>
                      </a:endParaRPr>
                    </a:p>
                  </a:txBody>
                  <a:tcPr marL="91427" marR="91427" marT="45731" marB="45731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Arial" panose="020B0604020202020204" pitchFamily="34" charset="0"/>
                        </a:rPr>
                        <a:t>노트</a:t>
                      </a:r>
                      <a:r>
                        <a:rPr kumimoji="0" lang="en-US" altLang="ko-KR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Arial" panose="020B0604020202020204" pitchFamily="34" charset="0"/>
                        </a:rPr>
                        <a:t>/</a:t>
                      </a:r>
                      <a:r>
                        <a:rPr kumimoji="0" lang="ko-KR" altLang="en-US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Arial" panose="020B0604020202020204" pitchFamily="34" charset="0"/>
                        </a:rPr>
                        <a:t>메모작성</a:t>
                      </a:r>
                    </a:p>
                  </a:txBody>
                  <a:tcPr marL="91427" marR="91427" marT="45731" marB="45731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</a:rPr>
                        <a:t>   EBSCOhost </a:t>
                      </a:r>
                      <a:r>
                        <a:rPr lang="ko-KR" altLang="en-US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</a:rPr>
                        <a:t>인터페이스 자체에 개별 노트</a:t>
                      </a:r>
                      <a:r>
                        <a:rPr lang="en-US" altLang="ko-KR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</a:rPr>
                        <a:t>/</a:t>
                      </a:r>
                      <a:r>
                        <a:rPr lang="ko-KR" altLang="en-US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</a:rPr>
                        <a:t>메모 작성 가능</a:t>
                      </a:r>
                    </a:p>
                  </a:txBody>
                  <a:tcPr marL="91427" marR="91427" marT="45731" marB="45731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3311486"/>
                  </a:ext>
                </a:extLst>
              </a:tr>
            </a:tbl>
          </a:graphicData>
        </a:graphic>
      </p:graphicFrame>
      <p:pic>
        <p:nvPicPr>
          <p:cNvPr id="42021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691" y="2105096"/>
            <a:ext cx="40005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022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616" y="2827903"/>
            <a:ext cx="3810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023" name="Picture 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141" y="3398959"/>
            <a:ext cx="36195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024" name="Picture 1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954" y="4123798"/>
            <a:ext cx="31432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025" name="Picture 1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141" y="4776177"/>
            <a:ext cx="4000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026" name="Picture 1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979" y="1443047"/>
            <a:ext cx="37147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027" name="Picture 2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091" y="5445557"/>
            <a:ext cx="40005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039" name="그림 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642"/>
          <a:stretch>
            <a:fillRect/>
          </a:stretch>
        </p:blipFill>
        <p:spPr bwMode="auto">
          <a:xfrm>
            <a:off x="7429979" y="1479144"/>
            <a:ext cx="650793" cy="306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040" name="그림 4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58"/>
          <a:stretch>
            <a:fillRect/>
          </a:stretch>
        </p:blipFill>
        <p:spPr bwMode="auto">
          <a:xfrm>
            <a:off x="8211201" y="1479144"/>
            <a:ext cx="708901" cy="306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직사각형 29"/>
          <p:cNvSpPr/>
          <p:nvPr/>
        </p:nvSpPr>
        <p:spPr>
          <a:xfrm>
            <a:off x="135530" y="610433"/>
            <a:ext cx="3023216" cy="39198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endParaRPr lang="ko-KR" altLang="en-US" sz="1600" b="1" dirty="0">
              <a:solidFill>
                <a:schemeClr val="bg1"/>
              </a:solidFill>
              <a:latin typeface="나눔스퀘어라운드 Regular" panose="020B0600000101010101" pitchFamily="50" charset="-127"/>
              <a:ea typeface="나눔스퀘어라운드 Regular" panose="020B0600000101010101" pitchFamily="50" charset="-127"/>
              <a:cs typeface="Arial" panose="020B0604020202020204" pitchFamily="34" charset="0"/>
            </a:endParaRPr>
          </a:p>
        </p:txBody>
      </p:sp>
      <p:sp>
        <p:nvSpPr>
          <p:cNvPr id="31" name="직사각형 30"/>
          <p:cNvSpPr/>
          <p:nvPr/>
        </p:nvSpPr>
        <p:spPr>
          <a:xfrm>
            <a:off x="201569" y="639382"/>
            <a:ext cx="282962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ko-KR" altLang="en-US" sz="1600" b="1" dirty="0">
                <a:solidFill>
                  <a:schemeClr val="bg1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Arial" panose="020B0604020202020204" pitchFamily="34" charset="0"/>
              </a:rPr>
              <a:t>기본 도구 모음 </a:t>
            </a:r>
            <a:r>
              <a:rPr lang="en-US" altLang="ko-KR" sz="1600" b="1" dirty="0">
                <a:solidFill>
                  <a:schemeClr val="bg1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Arial" panose="020B0604020202020204" pitchFamily="34" charset="0"/>
              </a:rPr>
              <a:t>- </a:t>
            </a:r>
            <a:r>
              <a:rPr lang="ko-KR" altLang="en-US" sz="1600" b="1" dirty="0">
                <a:solidFill>
                  <a:schemeClr val="bg1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Arial" panose="020B0604020202020204" pitchFamily="34" charset="0"/>
              </a:rPr>
              <a:t>주요 도구 설명</a:t>
            </a:r>
          </a:p>
        </p:txBody>
      </p:sp>
      <p:sp>
        <p:nvSpPr>
          <p:cNvPr id="37" name="말풍선: 사각형 36"/>
          <p:cNvSpPr/>
          <p:nvPr/>
        </p:nvSpPr>
        <p:spPr>
          <a:xfrm>
            <a:off x="11183704" y="977936"/>
            <a:ext cx="922330" cy="282520"/>
          </a:xfrm>
          <a:prstGeom prst="wedgeRectCallout">
            <a:avLst>
              <a:gd name="adj1" fmla="val -38983"/>
              <a:gd name="adj2" fmla="val 96029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latin typeface="나눔스퀘어라운드 Regular" panose="020B0600000101010101" pitchFamily="50" charset="-127"/>
              <a:ea typeface="나눔스퀘어라운드 Regular" panose="020B0600000101010101" pitchFamily="50" charset="-127"/>
            </a:endParaRPr>
          </a:p>
        </p:txBody>
      </p:sp>
      <p:sp>
        <p:nvSpPr>
          <p:cNvPr id="38" name="직사각형 37"/>
          <p:cNvSpPr/>
          <p:nvPr/>
        </p:nvSpPr>
        <p:spPr>
          <a:xfrm>
            <a:off x="11240043" y="994691"/>
            <a:ext cx="835485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1050" b="1" dirty="0">
                <a:solidFill>
                  <a:schemeClr val="accent4">
                    <a:lumMod val="50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개인화 기능</a:t>
            </a:r>
          </a:p>
        </p:txBody>
      </p:sp>
      <p:sp>
        <p:nvSpPr>
          <p:cNvPr id="39" name="말풍선: 사각형 38"/>
          <p:cNvSpPr/>
          <p:nvPr/>
        </p:nvSpPr>
        <p:spPr>
          <a:xfrm>
            <a:off x="11293356" y="3645278"/>
            <a:ext cx="770753" cy="256836"/>
          </a:xfrm>
          <a:prstGeom prst="wedgeRectCallout">
            <a:avLst>
              <a:gd name="adj1" fmla="val -38983"/>
              <a:gd name="adj2" fmla="val 96029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latin typeface="나눔스퀘어라운드 Regular" panose="020B0600000101010101" pitchFamily="50" charset="-127"/>
              <a:ea typeface="나눔스퀘어라운드 Regular" panose="020B0600000101010101" pitchFamily="50" charset="-127"/>
            </a:endParaRPr>
          </a:p>
        </p:txBody>
      </p:sp>
      <p:sp>
        <p:nvSpPr>
          <p:cNvPr id="40" name="직사각형 39"/>
          <p:cNvSpPr/>
          <p:nvPr/>
        </p:nvSpPr>
        <p:spPr>
          <a:xfrm>
            <a:off x="11264900" y="3633951"/>
            <a:ext cx="816250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1050" b="1" dirty="0">
                <a:solidFill>
                  <a:schemeClr val="accent5">
                    <a:lumMod val="50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Important</a:t>
            </a:r>
            <a:endParaRPr lang="ko-KR" altLang="en-US" sz="1050" b="1" dirty="0">
              <a:solidFill>
                <a:schemeClr val="accent5">
                  <a:lumMod val="50000"/>
                </a:schemeClr>
              </a:solidFill>
              <a:latin typeface="나눔스퀘어라운드 Regular" panose="020B0600000101010101" pitchFamily="50" charset="-127"/>
              <a:ea typeface="나눔스퀘어라운드 Regular" panose="020B0600000101010101" pitchFamily="50" charset="-127"/>
            </a:endParaRPr>
          </a:p>
        </p:txBody>
      </p:sp>
      <p:sp>
        <p:nvSpPr>
          <p:cNvPr id="41" name="말풍선: 사각형 40"/>
          <p:cNvSpPr/>
          <p:nvPr/>
        </p:nvSpPr>
        <p:spPr>
          <a:xfrm>
            <a:off x="11316202" y="4300309"/>
            <a:ext cx="770753" cy="256836"/>
          </a:xfrm>
          <a:prstGeom prst="wedgeRectCallout">
            <a:avLst>
              <a:gd name="adj1" fmla="val -38983"/>
              <a:gd name="adj2" fmla="val 96029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latin typeface="나눔스퀘어라운드 Regular" panose="020B0600000101010101" pitchFamily="50" charset="-127"/>
              <a:ea typeface="나눔스퀘어라운드 Regular" panose="020B0600000101010101" pitchFamily="50" charset="-127"/>
            </a:endParaRPr>
          </a:p>
        </p:txBody>
      </p:sp>
      <p:sp>
        <p:nvSpPr>
          <p:cNvPr id="42" name="직사각형 41"/>
          <p:cNvSpPr/>
          <p:nvPr/>
        </p:nvSpPr>
        <p:spPr>
          <a:xfrm>
            <a:off x="11287746" y="4288982"/>
            <a:ext cx="816250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1050" b="1" dirty="0">
                <a:solidFill>
                  <a:schemeClr val="accent5">
                    <a:lumMod val="50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Important</a:t>
            </a:r>
            <a:endParaRPr lang="ko-KR" altLang="en-US" sz="1050" b="1" dirty="0">
              <a:solidFill>
                <a:schemeClr val="accent5">
                  <a:lumMod val="50000"/>
                </a:schemeClr>
              </a:solidFill>
              <a:latin typeface="나눔스퀘어라운드 Regular" panose="020B0600000101010101" pitchFamily="50" charset="-127"/>
              <a:ea typeface="나눔스퀘어라운드 Regular" panose="020B0600000101010101" pitchFamily="50" charset="-127"/>
            </a:endParaRPr>
          </a:p>
        </p:txBody>
      </p:sp>
      <p:sp>
        <p:nvSpPr>
          <p:cNvPr id="44" name="직사각형 43"/>
          <p:cNvSpPr/>
          <p:nvPr/>
        </p:nvSpPr>
        <p:spPr>
          <a:xfrm>
            <a:off x="1185602" y="6043283"/>
            <a:ext cx="425949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ko-KR" altLang="en-US" sz="1400" b="1" dirty="0">
                <a:solidFill>
                  <a:schemeClr val="accent5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자주 이용되는 기능으로 상세한 내용은 다음 페이지 참고</a:t>
            </a:r>
          </a:p>
        </p:txBody>
      </p:sp>
      <p:sp>
        <p:nvSpPr>
          <p:cNvPr id="46" name="말풍선: 사각형 45"/>
          <p:cNvSpPr/>
          <p:nvPr/>
        </p:nvSpPr>
        <p:spPr>
          <a:xfrm>
            <a:off x="318725" y="6058523"/>
            <a:ext cx="824275" cy="256836"/>
          </a:xfrm>
          <a:prstGeom prst="wedgeRectCallout">
            <a:avLst>
              <a:gd name="adj1" fmla="val -38983"/>
              <a:gd name="adj2" fmla="val 96029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latin typeface="나눔스퀘어라운드 Regular" panose="020B0600000101010101" pitchFamily="50" charset="-127"/>
              <a:ea typeface="나눔스퀘어라운드 Regular" panose="020B0600000101010101" pitchFamily="50" charset="-127"/>
            </a:endParaRPr>
          </a:p>
        </p:txBody>
      </p:sp>
      <p:sp>
        <p:nvSpPr>
          <p:cNvPr id="47" name="직사각형 46"/>
          <p:cNvSpPr/>
          <p:nvPr/>
        </p:nvSpPr>
        <p:spPr>
          <a:xfrm>
            <a:off x="320749" y="6047196"/>
            <a:ext cx="816250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1050" b="1" dirty="0">
                <a:solidFill>
                  <a:schemeClr val="accent5">
                    <a:lumMod val="50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Important</a:t>
            </a:r>
            <a:endParaRPr lang="ko-KR" altLang="en-US" sz="1050" b="1" dirty="0">
              <a:solidFill>
                <a:schemeClr val="accent5">
                  <a:lumMod val="50000"/>
                </a:schemeClr>
              </a:solidFill>
              <a:latin typeface="나눔스퀘어라운드 Regular" panose="020B0600000101010101" pitchFamily="50" charset="-127"/>
              <a:ea typeface="나눔스퀘어라운드 Regular" panose="020B0600000101010101" pitchFamily="50" charset="-127"/>
            </a:endParaRPr>
          </a:p>
        </p:txBody>
      </p:sp>
      <p:sp>
        <p:nvSpPr>
          <p:cNvPr id="36" name="Rectangle 12">
            <a:extLst>
              <a:ext uri="{FF2B5EF4-FFF2-40B4-BE49-F238E27FC236}">
                <a16:creationId xmlns:a16="http://schemas.microsoft.com/office/drawing/2014/main" xmlns="" id="{D30B5B0A-D399-4343-8F4A-00F6A940773A}"/>
              </a:ext>
            </a:extLst>
          </p:cNvPr>
          <p:cNvSpPr/>
          <p:nvPr/>
        </p:nvSpPr>
        <p:spPr>
          <a:xfrm>
            <a:off x="0" y="0"/>
            <a:ext cx="12191999" cy="445770"/>
          </a:xfrm>
          <a:prstGeom prst="rect">
            <a:avLst/>
          </a:prstGeom>
          <a:solidFill>
            <a:srgbClr val="FBA9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kern="0" dirty="0">
              <a:solidFill>
                <a:sysClr val="windowText" lastClr="000000"/>
              </a:solidFill>
              <a:latin typeface="나눔스퀘어라운드 Regular" panose="020B0600000101010101" pitchFamily="50" charset="-127"/>
              <a:ea typeface="나눔스퀘어라운드 Regular" panose="020B0600000101010101" pitchFamily="50" charset="-127"/>
            </a:endParaRPr>
          </a:p>
        </p:txBody>
      </p:sp>
      <p:sp>
        <p:nvSpPr>
          <p:cNvPr id="45" name="제목 1">
            <a:extLst>
              <a:ext uri="{FF2B5EF4-FFF2-40B4-BE49-F238E27FC236}">
                <a16:creationId xmlns:a16="http://schemas.microsoft.com/office/drawing/2014/main" xmlns="" id="{420A5E1D-6E4B-4968-945C-3BC39377A9DB}"/>
              </a:ext>
            </a:extLst>
          </p:cNvPr>
          <p:cNvSpPr txBox="1">
            <a:spLocks/>
          </p:cNvSpPr>
          <p:nvPr/>
        </p:nvSpPr>
        <p:spPr>
          <a:xfrm>
            <a:off x="177064" y="45720"/>
            <a:ext cx="10515600" cy="29728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sz="32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1800" b="1" dirty="0">
                <a:solidFill>
                  <a:schemeClr val="bg1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Arial" panose="020B0604020202020204" pitchFamily="34" charset="0"/>
              </a:rPr>
              <a:t>효율적인 기본 도구 활용 하기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3573DA37-FCDA-48E7-9541-0C04C392D0E4}"/>
              </a:ext>
            </a:extLst>
          </p:cNvPr>
          <p:cNvSpPr txBox="1"/>
          <p:nvPr/>
        </p:nvSpPr>
        <p:spPr>
          <a:xfrm>
            <a:off x="7755376" y="68564"/>
            <a:ext cx="44366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</a:pPr>
            <a:r>
              <a:rPr lang="ko-KR" altLang="en-US" sz="1400">
                <a:solidFill>
                  <a:schemeClr val="bg1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Arial" panose="020B0604020202020204" pitchFamily="34" charset="0"/>
              </a:rPr>
              <a:t>해당 </a:t>
            </a:r>
            <a:r>
              <a:rPr lang="ko-KR" altLang="en-US" sz="1400" dirty="0" err="1">
                <a:solidFill>
                  <a:schemeClr val="bg1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Arial" panose="020B0604020202020204" pitchFamily="34" charset="0"/>
              </a:rPr>
              <a:t>이북를</a:t>
            </a:r>
            <a:r>
              <a:rPr lang="ko-KR" altLang="en-US" sz="1400" dirty="0">
                <a:solidFill>
                  <a:schemeClr val="bg1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Arial" panose="020B0604020202020204" pitchFamily="34" charset="0"/>
              </a:rPr>
              <a:t> 통해 간단하게 이용할 수 있는 기본 도구 설명</a:t>
            </a:r>
            <a:endParaRPr lang="en-US" altLang="ko-KR" sz="1400" dirty="0">
              <a:solidFill>
                <a:schemeClr val="bg1"/>
              </a:solidFill>
              <a:latin typeface="나눔스퀘어라운드 Regular" panose="020B0600000101010101" pitchFamily="50" charset="-127"/>
              <a:ea typeface="나눔스퀘어라운드 Regular" panose="020B0600000101010101" pitchFamily="50" charset="-12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2675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3"/>
          <a:srcRect b="32293"/>
          <a:stretch/>
        </p:blipFill>
        <p:spPr>
          <a:xfrm>
            <a:off x="241296" y="640317"/>
            <a:ext cx="10977052" cy="3167411"/>
          </a:xfrm>
          <a:prstGeom prst="rect">
            <a:avLst/>
          </a:prstGeom>
          <a:ln w="6350">
            <a:solidFill>
              <a:schemeClr val="bg1">
                <a:lumMod val="85000"/>
              </a:schemeClr>
            </a:solidFill>
          </a:ln>
        </p:spPr>
      </p:pic>
      <p:sp>
        <p:nvSpPr>
          <p:cNvPr id="44039" name="Text Box 6"/>
          <p:cNvSpPr txBox="1">
            <a:spLocks noChangeArrowheads="1"/>
          </p:cNvSpPr>
          <p:nvPr/>
        </p:nvSpPr>
        <p:spPr bwMode="auto">
          <a:xfrm>
            <a:off x="1000126" y="128403"/>
            <a:ext cx="1124331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692150" indent="-347663"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공통적으로 쓰이는 </a:t>
            </a:r>
            <a:r>
              <a: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서지정보 형식 </a:t>
            </a:r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(Reference Style)</a:t>
            </a:r>
            <a:r>
              <a: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등을 자동으로 제공</a:t>
            </a:r>
            <a:r>
              <a: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하여 간단하게 복사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/</a:t>
            </a:r>
            <a:r>
              <a: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붙여넣기 가능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.</a:t>
            </a:r>
          </a:p>
        </p:txBody>
      </p:sp>
      <p:pic>
        <p:nvPicPr>
          <p:cNvPr id="44040" name="Picture 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8955" y="1507142"/>
            <a:ext cx="632298" cy="766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직사각형 16"/>
          <p:cNvSpPr/>
          <p:nvPr/>
        </p:nvSpPr>
        <p:spPr>
          <a:xfrm>
            <a:off x="11431335" y="1494443"/>
            <a:ext cx="637378" cy="771500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>
              <a:solidFill>
                <a:srgbClr val="FFFFFF"/>
              </a:solidFill>
              <a:latin typeface="나눔스퀘어라운드 Regular" panose="020B0600000101010101" pitchFamily="50" charset="-127"/>
              <a:ea typeface="나눔스퀘어라운드 Regular" panose="020B0600000101010101" pitchFamily="50" charset="-127"/>
            </a:endParaRPr>
          </a:p>
        </p:txBody>
      </p:sp>
      <p:sp>
        <p:nvSpPr>
          <p:cNvPr id="33" name="직사각형 32"/>
          <p:cNvSpPr/>
          <p:nvPr/>
        </p:nvSpPr>
        <p:spPr>
          <a:xfrm>
            <a:off x="217847" y="3970252"/>
            <a:ext cx="3162532" cy="307777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ko-KR" altLang="en-US" sz="1400" b="1" dirty="0">
                <a:solidFill>
                  <a:schemeClr val="bg1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Arial" panose="020B0604020202020204" pitchFamily="34" charset="0"/>
              </a:rPr>
              <a:t>제공 서지정보 형식 </a:t>
            </a:r>
            <a:r>
              <a:rPr lang="en-US" altLang="ko-KR" sz="1400" b="1" dirty="0">
                <a:solidFill>
                  <a:schemeClr val="bg1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Arial" panose="020B0604020202020204" pitchFamily="34" charset="0"/>
              </a:rPr>
              <a:t>(Reference Styles)</a:t>
            </a:r>
          </a:p>
        </p:txBody>
      </p:sp>
      <p:sp>
        <p:nvSpPr>
          <p:cNvPr id="45" name="직사각형 44"/>
          <p:cNvSpPr/>
          <p:nvPr/>
        </p:nvSpPr>
        <p:spPr>
          <a:xfrm>
            <a:off x="201569" y="121865"/>
            <a:ext cx="1025722" cy="338554"/>
          </a:xfrm>
          <a:prstGeom prst="rect">
            <a:avLst/>
          </a:prstGeom>
          <a:solidFill>
            <a:srgbClr val="FEE3B2"/>
          </a:solidFill>
        </p:spPr>
        <p:txBody>
          <a:bodyPr wrap="square">
            <a:spAutoFit/>
          </a:bodyPr>
          <a:lstStyle/>
          <a:p>
            <a:pPr>
              <a:defRPr/>
            </a:pPr>
            <a:endParaRPr lang="ko-KR" altLang="en-US" sz="1600" b="1" dirty="0">
              <a:solidFill>
                <a:schemeClr val="bg1"/>
              </a:solidFill>
              <a:latin typeface="나눔스퀘어라운드 Regular" panose="020B0600000101010101" pitchFamily="50" charset="-127"/>
              <a:ea typeface="나눔스퀘어라운드 Regular" panose="020B0600000101010101" pitchFamily="50" charset="-127"/>
              <a:cs typeface="Arial" panose="020B0604020202020204" pitchFamily="34" charset="0"/>
            </a:endParaRPr>
          </a:p>
        </p:txBody>
      </p:sp>
      <p:sp>
        <p:nvSpPr>
          <p:cNvPr id="46" name="직사각형 45"/>
          <p:cNvSpPr/>
          <p:nvPr/>
        </p:nvSpPr>
        <p:spPr>
          <a:xfrm>
            <a:off x="233463" y="139239"/>
            <a:ext cx="93487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ko-KR" altLang="en-US" sz="1600" b="1" dirty="0">
                <a:solidFill>
                  <a:schemeClr val="accent5">
                    <a:lumMod val="50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Arial" panose="020B0604020202020204" pitchFamily="34" charset="0"/>
              </a:rPr>
              <a:t>인용하기</a:t>
            </a:r>
          </a:p>
        </p:txBody>
      </p:sp>
      <p:sp>
        <p:nvSpPr>
          <p:cNvPr id="49" name="직사각형 37"/>
          <p:cNvSpPr>
            <a:spLocks noChangeArrowheads="1"/>
          </p:cNvSpPr>
          <p:nvPr/>
        </p:nvSpPr>
        <p:spPr bwMode="auto">
          <a:xfrm>
            <a:off x="395234" y="4357813"/>
            <a:ext cx="5738639" cy="2816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ko-K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- ABNT (Brazilian National Standards)</a:t>
            </a:r>
          </a:p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ko-K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- AMA (American Medical Assoc.)</a:t>
            </a:r>
          </a:p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ko-KR" sz="1600" b="1" dirty="0">
                <a:solidFill>
                  <a:schemeClr val="accent5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- APA (American Psychological Assoc.) </a:t>
            </a:r>
            <a:r>
              <a:rPr lang="en-US" altLang="ko-KR" sz="1600" dirty="0">
                <a:solidFill>
                  <a:schemeClr val="accent5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= </a:t>
            </a:r>
            <a:r>
              <a:rPr lang="ko-KR" altLang="en-US" sz="1600" dirty="0">
                <a:solidFill>
                  <a:schemeClr val="accent5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미국 심리학회 제공</a:t>
            </a:r>
            <a:r>
              <a:rPr lang="en-US" altLang="ko-KR" sz="1600" dirty="0">
                <a:solidFill>
                  <a:schemeClr val="accent5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.</a:t>
            </a:r>
            <a:r>
              <a:rPr lang="ko-KR" altLang="en-US" sz="1600" dirty="0">
                <a:solidFill>
                  <a:schemeClr val="accent5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 인용 형식 </a:t>
            </a:r>
            <a:r>
              <a:rPr lang="en-US" altLang="ko-KR" sz="1600" dirty="0">
                <a:solidFill>
                  <a:schemeClr val="accent5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(</a:t>
            </a:r>
            <a:r>
              <a:rPr lang="ko-KR" altLang="en-US" sz="1600" dirty="0">
                <a:solidFill>
                  <a:schemeClr val="accent5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주로 사회과학 분야에서 많이 사용</a:t>
            </a:r>
            <a:r>
              <a:rPr lang="en-US" altLang="ko-KR" sz="1600" dirty="0">
                <a:solidFill>
                  <a:schemeClr val="accent5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)</a:t>
            </a:r>
          </a:p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ko-K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- Chicago/Turabian: Author-Date</a:t>
            </a:r>
          </a:p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ko-K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- Chicago/Turabian: Humanities</a:t>
            </a:r>
          </a:p>
          <a:p>
            <a:pPr marL="285750" indent="-285750">
              <a:lnSpc>
                <a:spcPct val="150000"/>
              </a:lnSpc>
              <a:spcBef>
                <a:spcPct val="0"/>
              </a:spcBef>
              <a:buFontTx/>
              <a:buChar char="-"/>
            </a:pPr>
            <a:endParaRPr lang="en-US" altLang="ko-KR" sz="1400" dirty="0">
              <a:solidFill>
                <a:schemeClr val="tx1">
                  <a:lumMod val="65000"/>
                  <a:lumOff val="35000"/>
                </a:schemeClr>
              </a:solidFill>
              <a:latin typeface="나눔스퀘어라운드 Regular" panose="020B0600000101010101" pitchFamily="50" charset="-127"/>
              <a:ea typeface="나눔스퀘어라운드 Regular" panose="020B0600000101010101" pitchFamily="50" charset="-127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None/>
            </a:pPr>
            <a:endParaRPr lang="en-US" altLang="ko-KR" sz="1600" dirty="0">
              <a:solidFill>
                <a:schemeClr val="tx1">
                  <a:lumMod val="65000"/>
                  <a:lumOff val="35000"/>
                </a:schemeClr>
              </a:solidFill>
              <a:latin typeface="나눔스퀘어라운드 Regular" panose="020B0600000101010101" pitchFamily="50" charset="-127"/>
              <a:ea typeface="나눔스퀘어라운드 Regular" panose="020B0600000101010101" pitchFamily="50" charset="-127"/>
            </a:endParaRPr>
          </a:p>
        </p:txBody>
      </p:sp>
      <p:sp>
        <p:nvSpPr>
          <p:cNvPr id="51" name="직사각형 50"/>
          <p:cNvSpPr/>
          <p:nvPr/>
        </p:nvSpPr>
        <p:spPr>
          <a:xfrm>
            <a:off x="6421406" y="4225677"/>
            <a:ext cx="5770594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ko-K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- Harvard: Australian</a:t>
            </a:r>
          </a:p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ko-KR" sz="1600" b="1" dirty="0">
                <a:solidFill>
                  <a:schemeClr val="accent5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- Harvard</a:t>
            </a:r>
          </a:p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ko-KR" sz="1600" b="1" dirty="0">
                <a:solidFill>
                  <a:schemeClr val="accent5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- MLA(Modern Language Assoc.) </a:t>
            </a:r>
            <a:r>
              <a:rPr lang="en-US" altLang="ko-KR" sz="1600" dirty="0">
                <a:solidFill>
                  <a:schemeClr val="accent5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= </a:t>
            </a:r>
            <a:r>
              <a:rPr lang="ko-KR" altLang="en-US" sz="1600" dirty="0">
                <a:solidFill>
                  <a:schemeClr val="accent5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미국 현대 어문학 협회에서 만든 인용 형식</a:t>
            </a:r>
            <a:endParaRPr lang="en-US" altLang="ko-KR" sz="1600" dirty="0">
              <a:solidFill>
                <a:schemeClr val="accent5"/>
              </a:solidFill>
              <a:latin typeface="나눔스퀘어라운드 Regular" panose="020B0600000101010101" pitchFamily="50" charset="-127"/>
              <a:ea typeface="나눔스퀘어라운드 Regular" panose="020B0600000101010101" pitchFamily="50" charset="-127"/>
            </a:endParaRP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ko-KR" sz="1600" b="1" dirty="0">
                <a:solidFill>
                  <a:schemeClr val="accent5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- Vancouver/ICMJE = </a:t>
            </a:r>
            <a:r>
              <a:rPr lang="ko-KR" altLang="en-US" sz="1600" dirty="0" err="1">
                <a:solidFill>
                  <a:schemeClr val="accent5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국제의학학술지편집인위원회</a:t>
            </a:r>
            <a:r>
              <a:rPr lang="en-US" altLang="ko-KR" sz="1600" dirty="0">
                <a:solidFill>
                  <a:schemeClr val="accent5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(ICMJE)</a:t>
            </a:r>
            <a:r>
              <a:rPr lang="ko-KR" altLang="en-US" sz="1600" dirty="0">
                <a:solidFill>
                  <a:schemeClr val="accent5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에서 제공</a:t>
            </a:r>
            <a:r>
              <a:rPr lang="en-US" altLang="ko-KR" sz="1600" dirty="0">
                <a:solidFill>
                  <a:schemeClr val="accent5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. </a:t>
            </a:r>
            <a:r>
              <a:rPr lang="ko-KR" altLang="en-US" sz="1600" dirty="0">
                <a:solidFill>
                  <a:schemeClr val="accent5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임상의학</a:t>
            </a:r>
            <a:r>
              <a:rPr lang="en-US" altLang="ko-KR" sz="1600" dirty="0">
                <a:solidFill>
                  <a:schemeClr val="accent5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, </a:t>
            </a:r>
            <a:r>
              <a:rPr lang="ko-KR" altLang="en-US" sz="1600" dirty="0" err="1">
                <a:solidFill>
                  <a:schemeClr val="accent5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생의학</a:t>
            </a:r>
            <a:r>
              <a:rPr lang="ko-KR" altLang="en-US" sz="1600" dirty="0">
                <a:solidFill>
                  <a:schemeClr val="accent5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 분야</a:t>
            </a:r>
          </a:p>
          <a:p>
            <a:pPr>
              <a:lnSpc>
                <a:spcPct val="150000"/>
              </a:lnSpc>
              <a:spcBef>
                <a:spcPct val="0"/>
              </a:spcBef>
              <a:buNone/>
            </a:pPr>
            <a:endParaRPr lang="en-US" altLang="ko-KR" sz="1600" b="1" dirty="0">
              <a:solidFill>
                <a:schemeClr val="accent5"/>
              </a:solidFill>
              <a:latin typeface="나눔스퀘어라운드 Regular" panose="020B0600000101010101" pitchFamily="50" charset="-127"/>
              <a:ea typeface="나눔스퀘어라운드 Regular" panose="020B0600000101010101" pitchFamily="50" charset="-127"/>
            </a:endParaRPr>
          </a:p>
        </p:txBody>
      </p:sp>
      <p:sp>
        <p:nvSpPr>
          <p:cNvPr id="54" name="말풍선: 사각형 53"/>
          <p:cNvSpPr/>
          <p:nvPr/>
        </p:nvSpPr>
        <p:spPr>
          <a:xfrm>
            <a:off x="11246804" y="127552"/>
            <a:ext cx="770753" cy="256836"/>
          </a:xfrm>
          <a:prstGeom prst="wedgeRectCallout">
            <a:avLst>
              <a:gd name="adj1" fmla="val -38983"/>
              <a:gd name="adj2" fmla="val 96029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latin typeface="나눔스퀘어라운드 Regular" panose="020B0600000101010101" pitchFamily="50" charset="-127"/>
              <a:ea typeface="나눔스퀘어라운드 Regular" panose="020B0600000101010101" pitchFamily="50" charset="-127"/>
            </a:endParaRPr>
          </a:p>
        </p:txBody>
      </p:sp>
      <p:sp>
        <p:nvSpPr>
          <p:cNvPr id="55" name="직사각형 54"/>
          <p:cNvSpPr/>
          <p:nvPr/>
        </p:nvSpPr>
        <p:spPr>
          <a:xfrm>
            <a:off x="11218348" y="116225"/>
            <a:ext cx="816250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1050" b="1" dirty="0">
                <a:solidFill>
                  <a:schemeClr val="accent5">
                    <a:lumMod val="50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Important</a:t>
            </a:r>
            <a:endParaRPr lang="ko-KR" altLang="en-US" sz="1050" b="1" dirty="0">
              <a:solidFill>
                <a:schemeClr val="accent5">
                  <a:lumMod val="50000"/>
                </a:schemeClr>
              </a:solidFill>
              <a:latin typeface="나눔스퀘어라운드 Regular" panose="020B0600000101010101" pitchFamily="50" charset="-127"/>
              <a:ea typeface="나눔스퀘어라운드 Regular" panose="020B0600000101010101" pitchFamily="50" charset="-127"/>
            </a:endParaRPr>
          </a:p>
        </p:txBody>
      </p:sp>
      <p:cxnSp>
        <p:nvCxnSpPr>
          <p:cNvPr id="6" name="직선 연결선 5"/>
          <p:cNvCxnSpPr/>
          <p:nvPr/>
        </p:nvCxnSpPr>
        <p:spPr>
          <a:xfrm flipV="1">
            <a:off x="11195732" y="1873507"/>
            <a:ext cx="181595" cy="78343"/>
          </a:xfrm>
          <a:prstGeom prst="line">
            <a:avLst/>
          </a:prstGeom>
          <a:ln w="12700" cap="rnd">
            <a:solidFill>
              <a:schemeClr val="accent5"/>
            </a:solidFill>
            <a:round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AutoShape 12"/>
          <p:cNvSpPr>
            <a:spLocks noChangeArrowheads="1"/>
          </p:cNvSpPr>
          <p:nvPr/>
        </p:nvSpPr>
        <p:spPr bwMode="auto">
          <a:xfrm>
            <a:off x="10806092" y="2625340"/>
            <a:ext cx="1102796" cy="406740"/>
          </a:xfrm>
          <a:prstGeom prst="wedgeRoundRectCallout">
            <a:avLst>
              <a:gd name="adj1" fmla="val 24675"/>
              <a:gd name="adj2" fmla="val -101583"/>
              <a:gd name="adj3" fmla="val 16667"/>
            </a:avLst>
          </a:prstGeom>
          <a:solidFill>
            <a:schemeClr val="accent5">
              <a:lumMod val="60000"/>
              <a:lumOff val="40000"/>
            </a:schemeClr>
          </a:solidFill>
          <a:ln w="3175"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 latinLnBrk="1"/>
            <a:r>
              <a:rPr lang="ko-KR" altLang="en-US" sz="1400" dirty="0">
                <a:solidFill>
                  <a:schemeClr val="bg1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인용하기</a:t>
            </a:r>
            <a:endParaRPr lang="en-US" altLang="ko-KR" sz="1400" dirty="0">
              <a:solidFill>
                <a:schemeClr val="bg1"/>
              </a:solidFill>
              <a:latin typeface="나눔스퀘어라운드 Regular" panose="020B0600000101010101" pitchFamily="50" charset="-127"/>
              <a:ea typeface="나눔스퀘어라운드 Regular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76906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그림 50"/>
          <p:cNvPicPr>
            <a:picLocks noChangeAspect="1"/>
          </p:cNvPicPr>
          <p:nvPr/>
        </p:nvPicPr>
        <p:blipFill rotWithShape="1">
          <a:blip r:embed="rId3"/>
          <a:srcRect t="1" b="46727"/>
          <a:stretch/>
        </p:blipFill>
        <p:spPr>
          <a:xfrm>
            <a:off x="211847" y="988368"/>
            <a:ext cx="10983020" cy="2723979"/>
          </a:xfrm>
          <a:prstGeom prst="rect">
            <a:avLst/>
          </a:prstGeom>
          <a:ln w="6350">
            <a:solidFill>
              <a:schemeClr val="bg1">
                <a:lumMod val="85000"/>
              </a:schemeClr>
            </a:solidFill>
          </a:ln>
        </p:spPr>
      </p:pic>
      <p:sp>
        <p:nvSpPr>
          <p:cNvPr id="46086" name="Text Box 6"/>
          <p:cNvSpPr txBox="1">
            <a:spLocks noChangeArrowheads="1"/>
          </p:cNvSpPr>
          <p:nvPr/>
        </p:nvSpPr>
        <p:spPr bwMode="auto">
          <a:xfrm>
            <a:off x="962026" y="159763"/>
            <a:ext cx="831215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92150" indent="-347663"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sz="1600" dirty="0">
                <a:solidFill>
                  <a:srgbClr val="000000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이북의 서지사항을 다양한 </a:t>
            </a:r>
            <a:r>
              <a:rPr lang="ko-KR" altLang="en-US" sz="1600" b="1" dirty="0">
                <a:solidFill>
                  <a:srgbClr val="000000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서지 관리</a:t>
            </a:r>
            <a:r>
              <a:rPr lang="en-US" altLang="ko-KR" sz="1600" b="1" dirty="0">
                <a:solidFill>
                  <a:srgbClr val="000000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 </a:t>
            </a:r>
            <a:r>
              <a:rPr lang="ko-KR" altLang="en-US" sz="1600" b="1" dirty="0">
                <a:solidFill>
                  <a:srgbClr val="000000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도구</a:t>
            </a:r>
            <a:r>
              <a:rPr lang="en-US" altLang="ko-KR" sz="1600" b="1" dirty="0">
                <a:solidFill>
                  <a:srgbClr val="000000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(</a:t>
            </a:r>
            <a:r>
              <a:rPr lang="ko-KR" altLang="en-US" sz="1600" b="1" dirty="0">
                <a:solidFill>
                  <a:srgbClr val="000000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소프트웨어</a:t>
            </a:r>
            <a:r>
              <a:rPr lang="en-US" altLang="ko-KR" sz="1600" b="1" dirty="0">
                <a:solidFill>
                  <a:srgbClr val="000000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)</a:t>
            </a:r>
            <a:r>
              <a:rPr lang="ko-KR" altLang="en-US" sz="1600" dirty="0">
                <a:solidFill>
                  <a:srgbClr val="000000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로 반출하여 저장 가능</a:t>
            </a:r>
            <a:endParaRPr lang="en-US" altLang="ko-KR" sz="1600" dirty="0">
              <a:solidFill>
                <a:srgbClr val="000000"/>
              </a:solidFill>
              <a:latin typeface="나눔스퀘어라운드 Regular" panose="020B0600000101010101" pitchFamily="50" charset="-127"/>
              <a:ea typeface="나눔스퀘어라운드 Regular" panose="020B0600000101010101" pitchFamily="50" charset="-127"/>
            </a:endParaRPr>
          </a:p>
        </p:txBody>
      </p:sp>
      <p:pic>
        <p:nvPicPr>
          <p:cNvPr id="46107" name="Picture 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7798" y="1883637"/>
            <a:ext cx="708714" cy="708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말풍선: 사각형 43"/>
          <p:cNvSpPr/>
          <p:nvPr/>
        </p:nvSpPr>
        <p:spPr>
          <a:xfrm>
            <a:off x="11246804" y="127552"/>
            <a:ext cx="770753" cy="256836"/>
          </a:xfrm>
          <a:prstGeom prst="wedgeRectCallout">
            <a:avLst>
              <a:gd name="adj1" fmla="val -38983"/>
              <a:gd name="adj2" fmla="val 96029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latin typeface="나눔스퀘어라운드 Regular" panose="020B0600000101010101" pitchFamily="50" charset="-127"/>
              <a:ea typeface="나눔스퀘어라운드 Regular" panose="020B0600000101010101" pitchFamily="50" charset="-127"/>
            </a:endParaRPr>
          </a:p>
        </p:txBody>
      </p:sp>
      <p:sp>
        <p:nvSpPr>
          <p:cNvPr id="47" name="직사각형 46"/>
          <p:cNvSpPr/>
          <p:nvPr/>
        </p:nvSpPr>
        <p:spPr>
          <a:xfrm>
            <a:off x="11218348" y="116225"/>
            <a:ext cx="816250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1050" b="1" dirty="0">
                <a:solidFill>
                  <a:schemeClr val="accent5">
                    <a:lumMod val="50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Important</a:t>
            </a:r>
            <a:endParaRPr lang="ko-KR" altLang="en-US" sz="1050" b="1" dirty="0">
              <a:solidFill>
                <a:schemeClr val="accent5">
                  <a:lumMod val="50000"/>
                </a:schemeClr>
              </a:solidFill>
              <a:latin typeface="나눔스퀘어라운드 Regular" panose="020B0600000101010101" pitchFamily="50" charset="-127"/>
              <a:ea typeface="나눔스퀘어라운드 Regular" panose="020B0600000101010101" pitchFamily="50" charset="-127"/>
            </a:endParaRPr>
          </a:p>
        </p:txBody>
      </p:sp>
      <p:sp>
        <p:nvSpPr>
          <p:cNvPr id="49" name="직사각형 48"/>
          <p:cNvSpPr/>
          <p:nvPr/>
        </p:nvSpPr>
        <p:spPr>
          <a:xfrm>
            <a:off x="201569" y="121865"/>
            <a:ext cx="1025722" cy="338554"/>
          </a:xfrm>
          <a:prstGeom prst="rect">
            <a:avLst/>
          </a:prstGeom>
          <a:solidFill>
            <a:srgbClr val="FEE3B2"/>
          </a:solidFill>
        </p:spPr>
        <p:txBody>
          <a:bodyPr wrap="square">
            <a:spAutoFit/>
          </a:bodyPr>
          <a:lstStyle/>
          <a:p>
            <a:pPr>
              <a:defRPr/>
            </a:pPr>
            <a:endParaRPr lang="ko-KR" altLang="en-US" sz="1600" b="1" dirty="0">
              <a:solidFill>
                <a:schemeClr val="bg1"/>
              </a:solidFill>
              <a:latin typeface="나눔스퀘어라운드 Regular" panose="020B0600000101010101" pitchFamily="50" charset="-127"/>
              <a:ea typeface="나눔스퀘어라운드 Regular" panose="020B0600000101010101" pitchFamily="50" charset="-127"/>
              <a:cs typeface="Arial" panose="020B0604020202020204" pitchFamily="34" charset="0"/>
            </a:endParaRPr>
          </a:p>
        </p:txBody>
      </p:sp>
      <p:sp>
        <p:nvSpPr>
          <p:cNvPr id="50" name="직사각형 49"/>
          <p:cNvSpPr/>
          <p:nvPr/>
        </p:nvSpPr>
        <p:spPr>
          <a:xfrm>
            <a:off x="221888" y="150814"/>
            <a:ext cx="93487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ko-KR" altLang="en-US" sz="1600" b="1" dirty="0">
                <a:solidFill>
                  <a:schemeClr val="accent5">
                    <a:lumMod val="50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Arial" panose="020B0604020202020204" pitchFamily="34" charset="0"/>
              </a:rPr>
              <a:t>반출하기</a:t>
            </a:r>
          </a:p>
        </p:txBody>
      </p:sp>
      <p:sp>
        <p:nvSpPr>
          <p:cNvPr id="2" name="직사각형 1"/>
          <p:cNvSpPr/>
          <p:nvPr/>
        </p:nvSpPr>
        <p:spPr>
          <a:xfrm>
            <a:off x="7119810" y="541189"/>
            <a:ext cx="496642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400" b="1" dirty="0">
                <a:solidFill>
                  <a:schemeClr val="accent4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주의사항</a:t>
            </a:r>
            <a:r>
              <a:rPr lang="en-US" altLang="ko-KR" sz="1400" b="1" dirty="0">
                <a:solidFill>
                  <a:schemeClr val="accent4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: </a:t>
            </a:r>
            <a:r>
              <a:rPr lang="ko-KR" altLang="en-US" sz="1400" b="1" dirty="0">
                <a:solidFill>
                  <a:schemeClr val="accent4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서지관리 소프트웨어는 도서관에 구독 여부에 따라 상이</a:t>
            </a:r>
            <a:endParaRPr lang="ko-KR" altLang="en-US" sz="1400" dirty="0">
              <a:solidFill>
                <a:schemeClr val="accent4"/>
              </a:solidFill>
              <a:latin typeface="나눔스퀘어라운드 Regular" panose="020B0600000101010101" pitchFamily="50" charset="-127"/>
              <a:ea typeface="나눔스퀘어라운드 Regular" panose="020B0600000101010101" pitchFamily="50" charset="-127"/>
            </a:endParaRPr>
          </a:p>
        </p:txBody>
      </p:sp>
      <p:cxnSp>
        <p:nvCxnSpPr>
          <p:cNvPr id="52" name="직선 연결선 51"/>
          <p:cNvCxnSpPr/>
          <p:nvPr/>
        </p:nvCxnSpPr>
        <p:spPr>
          <a:xfrm flipV="1">
            <a:off x="11180140" y="2478941"/>
            <a:ext cx="181595" cy="78343"/>
          </a:xfrm>
          <a:prstGeom prst="line">
            <a:avLst/>
          </a:prstGeom>
          <a:ln w="12700" cap="rnd">
            <a:solidFill>
              <a:schemeClr val="accent5"/>
            </a:solidFill>
            <a:round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AutoShape 12"/>
          <p:cNvSpPr>
            <a:spLocks noChangeArrowheads="1"/>
          </p:cNvSpPr>
          <p:nvPr/>
        </p:nvSpPr>
        <p:spPr bwMode="auto">
          <a:xfrm>
            <a:off x="10931006" y="2918692"/>
            <a:ext cx="1102796" cy="406740"/>
          </a:xfrm>
          <a:prstGeom prst="wedgeRoundRectCallout">
            <a:avLst>
              <a:gd name="adj1" fmla="val 24675"/>
              <a:gd name="adj2" fmla="val -101583"/>
              <a:gd name="adj3" fmla="val 16667"/>
            </a:avLst>
          </a:prstGeom>
          <a:solidFill>
            <a:schemeClr val="accent5">
              <a:lumMod val="60000"/>
              <a:lumOff val="40000"/>
            </a:schemeClr>
          </a:solidFill>
          <a:ln w="3175"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 latinLnBrk="1"/>
            <a:r>
              <a:rPr lang="ko-KR" altLang="en-US" sz="1400">
                <a:solidFill>
                  <a:schemeClr val="bg1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반출하기</a:t>
            </a:r>
            <a:endParaRPr lang="en-US" altLang="ko-KR" sz="1400" dirty="0">
              <a:solidFill>
                <a:schemeClr val="bg1"/>
              </a:solidFill>
              <a:latin typeface="나눔스퀘어라운드 Regular" panose="020B0600000101010101" pitchFamily="50" charset="-127"/>
              <a:ea typeface="나눔스퀘어라운드 Regular" panose="020B0600000101010101" pitchFamily="50" charset="-127"/>
            </a:endParaRPr>
          </a:p>
        </p:txBody>
      </p:sp>
      <p:sp>
        <p:nvSpPr>
          <p:cNvPr id="54" name="직사각형 53"/>
          <p:cNvSpPr/>
          <p:nvPr/>
        </p:nvSpPr>
        <p:spPr>
          <a:xfrm>
            <a:off x="11401382" y="1883637"/>
            <a:ext cx="695130" cy="708714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>
              <a:solidFill>
                <a:srgbClr val="FFFFFF"/>
              </a:solidFill>
              <a:latin typeface="나눔스퀘어라운드 Regular" panose="020B0600000101010101" pitchFamily="50" charset="-127"/>
              <a:ea typeface="나눔스퀘어라운드 Regular" panose="020B0600000101010101" pitchFamily="50" charset="-127"/>
            </a:endParaRPr>
          </a:p>
        </p:txBody>
      </p:sp>
      <p:sp>
        <p:nvSpPr>
          <p:cNvPr id="56" name="직사각형 55"/>
          <p:cNvSpPr/>
          <p:nvPr/>
        </p:nvSpPr>
        <p:spPr>
          <a:xfrm>
            <a:off x="227855" y="4138959"/>
            <a:ext cx="3025187" cy="307777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ko-KR" altLang="en-US" sz="1400" b="1" dirty="0">
                <a:solidFill>
                  <a:schemeClr val="bg1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Arial" panose="020B0604020202020204" pitchFamily="34" charset="0"/>
              </a:rPr>
              <a:t>주요 제공 서지반출 형식 및 소프트웨어</a:t>
            </a:r>
          </a:p>
        </p:txBody>
      </p:sp>
      <p:sp>
        <p:nvSpPr>
          <p:cNvPr id="62" name="직사각형 37"/>
          <p:cNvSpPr>
            <a:spLocks noChangeArrowheads="1"/>
          </p:cNvSpPr>
          <p:nvPr/>
        </p:nvSpPr>
        <p:spPr bwMode="auto">
          <a:xfrm>
            <a:off x="265812" y="4750292"/>
            <a:ext cx="4618704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ko-K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Direct Export in </a:t>
            </a:r>
            <a:r>
              <a:rPr lang="en-US" altLang="ko-KR" sz="1600" b="1" dirty="0">
                <a:solidFill>
                  <a:schemeClr val="accent5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RIS Format </a:t>
            </a:r>
            <a:r>
              <a:rPr lang="en-US" altLang="ko-K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(e.g. CITAVI, </a:t>
            </a:r>
            <a:r>
              <a:rPr lang="en-US" altLang="ko-KR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EasyBib</a:t>
            </a:r>
            <a:r>
              <a:rPr lang="en-US" altLang="ko-K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, EndNote, </a:t>
            </a:r>
            <a:r>
              <a:rPr lang="en-US" altLang="ko-KR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ProCite</a:t>
            </a:r>
            <a:r>
              <a:rPr lang="en-US" altLang="ko-K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, Reference Manager, Zotero)</a:t>
            </a:r>
          </a:p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ko-K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               </a:t>
            </a:r>
            <a:r>
              <a:rPr lang="en-US" altLang="ko-KR" sz="1600" b="1" dirty="0">
                <a:solidFill>
                  <a:schemeClr val="accent5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*RIS Format </a:t>
            </a:r>
            <a:r>
              <a:rPr lang="ko-KR" altLang="en-US" sz="1600" b="1" dirty="0">
                <a:solidFill>
                  <a:schemeClr val="accent5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은 기본 서지사항 반출 형식</a:t>
            </a:r>
            <a:endParaRPr lang="en-US" altLang="ko-KR" sz="1600" dirty="0">
              <a:solidFill>
                <a:schemeClr val="tx1">
                  <a:lumMod val="65000"/>
                  <a:lumOff val="35000"/>
                </a:schemeClr>
              </a:solidFill>
              <a:latin typeface="나눔스퀘어라운드 Regular" panose="020B0600000101010101" pitchFamily="50" charset="-127"/>
              <a:ea typeface="나눔스퀘어라운드 Regular" panose="020B0600000101010101" pitchFamily="50" charset="-127"/>
            </a:endParaRPr>
          </a:p>
        </p:txBody>
      </p:sp>
      <p:pic>
        <p:nvPicPr>
          <p:cNvPr id="64" name="그림 6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1161" y="5082627"/>
            <a:ext cx="1844644" cy="554260"/>
          </a:xfrm>
          <a:prstGeom prst="rect">
            <a:avLst/>
          </a:prstGeom>
        </p:spPr>
      </p:pic>
      <p:pic>
        <p:nvPicPr>
          <p:cNvPr id="66" name="그림 6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2450" y="4782105"/>
            <a:ext cx="1715185" cy="577652"/>
          </a:xfrm>
          <a:prstGeom prst="rect">
            <a:avLst/>
          </a:prstGeom>
        </p:spPr>
      </p:pic>
      <p:pic>
        <p:nvPicPr>
          <p:cNvPr id="1028" name="Picture 4" descr="zoteroì ëí ì´ë¯¸ì§ ê²ìê²°ê³¼">
            <a:extLst>
              <a:ext uri="{FF2B5EF4-FFF2-40B4-BE49-F238E27FC236}">
                <a16:creationId xmlns:a16="http://schemas.microsoft.com/office/drawing/2014/main" xmlns="" id="{B4CC2347-7A41-41F4-8478-74932BFD15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7168" y="5610423"/>
            <a:ext cx="1403436" cy="661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mendeleyì ëí ì´ë¯¸ì§ ê²ìê²°ê³¼">
            <a:extLst>
              <a:ext uri="{FF2B5EF4-FFF2-40B4-BE49-F238E27FC236}">
                <a16:creationId xmlns:a16="http://schemas.microsoft.com/office/drawing/2014/main" xmlns="" id="{C49BCFD4-3654-4555-A660-FC009563B4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4124" y="4783528"/>
            <a:ext cx="1019397" cy="1019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2218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02375" y="949170"/>
            <a:ext cx="7115827" cy="1150118"/>
          </a:xfrm>
        </p:spPr>
        <p:txBody>
          <a:bodyPr/>
          <a:lstStyle/>
          <a:p>
            <a:r>
              <a:rPr lang="ko-KR" altLang="en-US" b="1" dirty="0">
                <a:solidFill>
                  <a:schemeClr val="accent4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개인화 도구</a:t>
            </a:r>
            <a:r>
              <a:rPr lang="en-US" altLang="ko-KR" b="1" dirty="0">
                <a:solidFill>
                  <a:schemeClr val="accent4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 (My EBSCOhost)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1351315" y="2304270"/>
            <a:ext cx="7014209" cy="4553730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altLang="ko-KR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My EBSCOhost</a:t>
            </a:r>
            <a:r>
              <a:rPr lang="ko-KR" altLang="en-US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란</a:t>
            </a:r>
            <a:r>
              <a:rPr lang="en-US" altLang="ko-KR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?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ko-KR" altLang="en-US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개인 계정 생성 방법</a:t>
            </a:r>
            <a:endParaRPr lang="en-US" altLang="ko-KR" dirty="0">
              <a:latin typeface="나눔스퀘어라운드 Regular" panose="020B0600000101010101" pitchFamily="50" charset="-127"/>
              <a:ea typeface="나눔스퀘어라운드 Regular" panose="020B0600000101010101" pitchFamily="50" charset="-127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ko-KR" altLang="en-US" b="1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폴더에 레코드 추가 및 활용 기능</a:t>
            </a:r>
            <a:endParaRPr lang="en-US" altLang="ko-KR" b="1" dirty="0">
              <a:latin typeface="나눔스퀘어라운드 Regular" panose="020B0600000101010101" pitchFamily="50" charset="-127"/>
              <a:ea typeface="나눔스퀘어라운드 Regular" panose="020B0600000101010101" pitchFamily="50" charset="-127"/>
            </a:endParaRPr>
          </a:p>
          <a:p>
            <a:pPr algn="l"/>
            <a:r>
              <a:rPr lang="en-US" altLang="ko-KR" sz="1900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      - </a:t>
            </a:r>
            <a:r>
              <a:rPr lang="ko-KR" altLang="en-US" sz="1900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여러 건의</a:t>
            </a:r>
            <a:r>
              <a:rPr lang="en-US" altLang="ko-KR" sz="1900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 </a:t>
            </a:r>
            <a:r>
              <a:rPr lang="ko-KR" altLang="en-US" sz="1900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레코드 한꺼번에 인용</a:t>
            </a:r>
            <a:r>
              <a:rPr lang="en-US" altLang="ko-KR" sz="1900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(Cite)    </a:t>
            </a:r>
          </a:p>
          <a:p>
            <a:pPr algn="l"/>
            <a:r>
              <a:rPr lang="en-US" altLang="ko-KR" sz="1900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      - </a:t>
            </a:r>
            <a:r>
              <a:rPr lang="ko-KR" altLang="en-US" sz="1900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여러 건의 레코드 동시에 반출</a:t>
            </a:r>
            <a:r>
              <a:rPr lang="en-US" altLang="ko-KR" sz="1900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(Export)</a:t>
            </a:r>
          </a:p>
          <a:p>
            <a:pPr algn="l"/>
            <a:r>
              <a:rPr lang="en-US" altLang="ko-KR" sz="1900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      - </a:t>
            </a:r>
            <a:r>
              <a:rPr lang="ko-KR" altLang="en-US" sz="1900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여러 건의 레코드 한꺼번에 </a:t>
            </a:r>
            <a:r>
              <a:rPr lang="en-US" altLang="ko-KR" sz="1900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CSV </a:t>
            </a:r>
            <a:r>
              <a:rPr lang="ko-KR" altLang="en-US" sz="1900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형식으로 반출하기 </a:t>
            </a:r>
            <a:endParaRPr lang="en-US" altLang="ko-KR" sz="1900" dirty="0">
              <a:latin typeface="나눔스퀘어라운드 Regular" panose="020B0600000101010101" pitchFamily="50" charset="-127"/>
              <a:ea typeface="나눔스퀘어라운드 Regular" panose="020B0600000101010101" pitchFamily="50" charset="-127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825023" y="0"/>
            <a:ext cx="3366977" cy="6526060"/>
          </a:xfrm>
          <a:prstGeom prst="rect">
            <a:avLst/>
          </a:prstGeom>
          <a:solidFill>
            <a:srgbClr val="E680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kern="0" dirty="0">
              <a:solidFill>
                <a:prstClr val="white"/>
              </a:solidFill>
              <a:latin typeface="나눔스퀘어라운드 Regular" panose="020B0600000101010101" pitchFamily="50" charset="-127"/>
              <a:ea typeface="나눔스퀘어라운드 Regular" panose="020B0600000101010101" pitchFamily="50" charset="-127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9606700" y="3037562"/>
            <a:ext cx="1803623" cy="0"/>
          </a:xfrm>
          <a:prstGeom prst="line">
            <a:avLst/>
          </a:prstGeom>
          <a:ln w="28575" cap="rnd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33"/>
          <p:cNvSpPr/>
          <p:nvPr/>
        </p:nvSpPr>
        <p:spPr>
          <a:xfrm>
            <a:off x="8824508" y="5707617"/>
            <a:ext cx="3367491" cy="81844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altLang="ko-KR" sz="2000" b="1" kern="0" dirty="0">
                <a:solidFill>
                  <a:prstClr val="white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My EBSCOhost</a:t>
            </a:r>
          </a:p>
        </p:txBody>
      </p:sp>
      <p:grpSp>
        <p:nvGrpSpPr>
          <p:cNvPr id="26" name="Group 48"/>
          <p:cNvGrpSpPr/>
          <p:nvPr/>
        </p:nvGrpSpPr>
        <p:grpSpPr>
          <a:xfrm>
            <a:off x="9731461" y="1148618"/>
            <a:ext cx="1541694" cy="1548456"/>
            <a:chOff x="7761288" y="2549526"/>
            <a:chExt cx="723900" cy="727075"/>
          </a:xfrm>
          <a:solidFill>
            <a:schemeClr val="bg1"/>
          </a:solidFill>
        </p:grpSpPr>
        <p:sp>
          <p:nvSpPr>
            <p:cNvPr id="27" name="Freeform 65"/>
            <p:cNvSpPr>
              <a:spLocks/>
            </p:cNvSpPr>
            <p:nvPr/>
          </p:nvSpPr>
          <p:spPr bwMode="auto">
            <a:xfrm>
              <a:off x="7761288" y="2549526"/>
              <a:ext cx="723900" cy="611188"/>
            </a:xfrm>
            <a:custGeom>
              <a:avLst/>
              <a:gdLst>
                <a:gd name="T0" fmla="*/ 39 w 264"/>
                <a:gd name="T1" fmla="*/ 222 h 222"/>
                <a:gd name="T2" fmla="*/ 34 w 264"/>
                <a:gd name="T3" fmla="*/ 221 h 222"/>
                <a:gd name="T4" fmla="*/ 0 w 264"/>
                <a:gd name="T5" fmla="*/ 132 h 222"/>
                <a:gd name="T6" fmla="*/ 132 w 264"/>
                <a:gd name="T7" fmla="*/ 0 h 222"/>
                <a:gd name="T8" fmla="*/ 264 w 264"/>
                <a:gd name="T9" fmla="*/ 132 h 222"/>
                <a:gd name="T10" fmla="*/ 231 w 264"/>
                <a:gd name="T11" fmla="*/ 220 h 222"/>
                <a:gd name="T12" fmla="*/ 223 w 264"/>
                <a:gd name="T13" fmla="*/ 220 h 222"/>
                <a:gd name="T14" fmla="*/ 223 w 264"/>
                <a:gd name="T15" fmla="*/ 213 h 222"/>
                <a:gd name="T16" fmla="*/ 253 w 264"/>
                <a:gd name="T17" fmla="*/ 132 h 222"/>
                <a:gd name="T18" fmla="*/ 132 w 264"/>
                <a:gd name="T19" fmla="*/ 11 h 222"/>
                <a:gd name="T20" fmla="*/ 11 w 264"/>
                <a:gd name="T21" fmla="*/ 132 h 222"/>
                <a:gd name="T22" fmla="*/ 43 w 264"/>
                <a:gd name="T23" fmla="*/ 213 h 222"/>
                <a:gd name="T24" fmla="*/ 42 w 264"/>
                <a:gd name="T25" fmla="*/ 221 h 222"/>
                <a:gd name="T26" fmla="*/ 39 w 264"/>
                <a:gd name="T27" fmla="*/ 222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64" h="222">
                  <a:moveTo>
                    <a:pt x="39" y="222"/>
                  </a:moveTo>
                  <a:cubicBezTo>
                    <a:pt x="37" y="222"/>
                    <a:pt x="36" y="222"/>
                    <a:pt x="34" y="221"/>
                  </a:cubicBezTo>
                  <a:cubicBezTo>
                    <a:pt x="12" y="196"/>
                    <a:pt x="0" y="165"/>
                    <a:pt x="0" y="132"/>
                  </a:cubicBezTo>
                  <a:cubicBezTo>
                    <a:pt x="0" y="59"/>
                    <a:pt x="60" y="0"/>
                    <a:pt x="132" y="0"/>
                  </a:cubicBezTo>
                  <a:cubicBezTo>
                    <a:pt x="205" y="0"/>
                    <a:pt x="264" y="59"/>
                    <a:pt x="264" y="132"/>
                  </a:cubicBezTo>
                  <a:cubicBezTo>
                    <a:pt x="264" y="165"/>
                    <a:pt x="253" y="196"/>
                    <a:pt x="231" y="220"/>
                  </a:cubicBezTo>
                  <a:cubicBezTo>
                    <a:pt x="229" y="222"/>
                    <a:pt x="225" y="222"/>
                    <a:pt x="223" y="220"/>
                  </a:cubicBezTo>
                  <a:cubicBezTo>
                    <a:pt x="221" y="218"/>
                    <a:pt x="221" y="215"/>
                    <a:pt x="223" y="213"/>
                  </a:cubicBezTo>
                  <a:cubicBezTo>
                    <a:pt x="242" y="190"/>
                    <a:pt x="253" y="162"/>
                    <a:pt x="253" y="132"/>
                  </a:cubicBezTo>
                  <a:cubicBezTo>
                    <a:pt x="253" y="65"/>
                    <a:pt x="199" y="11"/>
                    <a:pt x="132" y="11"/>
                  </a:cubicBezTo>
                  <a:cubicBezTo>
                    <a:pt x="66" y="11"/>
                    <a:pt x="11" y="65"/>
                    <a:pt x="11" y="132"/>
                  </a:cubicBezTo>
                  <a:cubicBezTo>
                    <a:pt x="11" y="162"/>
                    <a:pt x="22" y="191"/>
                    <a:pt x="43" y="213"/>
                  </a:cubicBezTo>
                  <a:cubicBezTo>
                    <a:pt x="45" y="215"/>
                    <a:pt x="44" y="219"/>
                    <a:pt x="42" y="221"/>
                  </a:cubicBezTo>
                  <a:cubicBezTo>
                    <a:pt x="41" y="222"/>
                    <a:pt x="40" y="222"/>
                    <a:pt x="39" y="2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endParaRPr>
            </a:p>
          </p:txBody>
        </p:sp>
        <p:sp>
          <p:nvSpPr>
            <p:cNvPr id="28" name="Freeform 66"/>
            <p:cNvSpPr>
              <a:spLocks noEditPoints="1"/>
            </p:cNvSpPr>
            <p:nvPr/>
          </p:nvSpPr>
          <p:spPr bwMode="auto">
            <a:xfrm>
              <a:off x="7851775" y="2641601"/>
              <a:ext cx="549275" cy="635000"/>
            </a:xfrm>
            <a:custGeom>
              <a:avLst/>
              <a:gdLst>
                <a:gd name="T0" fmla="*/ 99 w 200"/>
                <a:gd name="T1" fmla="*/ 231 h 231"/>
                <a:gd name="T2" fmla="*/ 1 w 200"/>
                <a:gd name="T3" fmla="*/ 188 h 231"/>
                <a:gd name="T4" fmla="*/ 0 w 200"/>
                <a:gd name="T5" fmla="*/ 183 h 231"/>
                <a:gd name="T6" fmla="*/ 9 w 200"/>
                <a:gd name="T7" fmla="*/ 148 h 231"/>
                <a:gd name="T8" fmla="*/ 45 w 200"/>
                <a:gd name="T9" fmla="*/ 121 h 231"/>
                <a:gd name="T10" fmla="*/ 73 w 200"/>
                <a:gd name="T11" fmla="*/ 121 h 231"/>
                <a:gd name="T12" fmla="*/ 77 w 200"/>
                <a:gd name="T13" fmla="*/ 117 h 231"/>
                <a:gd name="T14" fmla="*/ 75 w 200"/>
                <a:gd name="T15" fmla="*/ 112 h 231"/>
                <a:gd name="T16" fmla="*/ 49 w 200"/>
                <a:gd name="T17" fmla="*/ 51 h 231"/>
                <a:gd name="T18" fmla="*/ 99 w 200"/>
                <a:gd name="T19" fmla="*/ 0 h 231"/>
                <a:gd name="T20" fmla="*/ 150 w 200"/>
                <a:gd name="T21" fmla="*/ 51 h 231"/>
                <a:gd name="T22" fmla="*/ 124 w 200"/>
                <a:gd name="T23" fmla="*/ 112 h 231"/>
                <a:gd name="T24" fmla="*/ 121 w 200"/>
                <a:gd name="T25" fmla="*/ 116 h 231"/>
                <a:gd name="T26" fmla="*/ 126 w 200"/>
                <a:gd name="T27" fmla="*/ 121 h 231"/>
                <a:gd name="T28" fmla="*/ 156 w 200"/>
                <a:gd name="T29" fmla="*/ 121 h 231"/>
                <a:gd name="T30" fmla="*/ 192 w 200"/>
                <a:gd name="T31" fmla="*/ 148 h 231"/>
                <a:gd name="T32" fmla="*/ 199 w 200"/>
                <a:gd name="T33" fmla="*/ 182 h 231"/>
                <a:gd name="T34" fmla="*/ 198 w 200"/>
                <a:gd name="T35" fmla="*/ 187 h 231"/>
                <a:gd name="T36" fmla="*/ 99 w 200"/>
                <a:gd name="T37" fmla="*/ 231 h 231"/>
                <a:gd name="T38" fmla="*/ 12 w 200"/>
                <a:gd name="T39" fmla="*/ 182 h 231"/>
                <a:gd name="T40" fmla="*/ 99 w 200"/>
                <a:gd name="T41" fmla="*/ 220 h 231"/>
                <a:gd name="T42" fmla="*/ 188 w 200"/>
                <a:gd name="T43" fmla="*/ 182 h 231"/>
                <a:gd name="T44" fmla="*/ 181 w 200"/>
                <a:gd name="T45" fmla="*/ 151 h 231"/>
                <a:gd name="T46" fmla="*/ 181 w 200"/>
                <a:gd name="T47" fmla="*/ 151 h 231"/>
                <a:gd name="T48" fmla="*/ 156 w 200"/>
                <a:gd name="T49" fmla="*/ 132 h 231"/>
                <a:gd name="T50" fmla="*/ 126 w 200"/>
                <a:gd name="T51" fmla="*/ 132 h 231"/>
                <a:gd name="T52" fmla="*/ 110 w 200"/>
                <a:gd name="T53" fmla="*/ 117 h 231"/>
                <a:gd name="T54" fmla="*/ 117 w 200"/>
                <a:gd name="T55" fmla="*/ 103 h 231"/>
                <a:gd name="T56" fmla="*/ 139 w 200"/>
                <a:gd name="T57" fmla="*/ 51 h 231"/>
                <a:gd name="T58" fmla="*/ 99 w 200"/>
                <a:gd name="T59" fmla="*/ 11 h 231"/>
                <a:gd name="T60" fmla="*/ 60 w 200"/>
                <a:gd name="T61" fmla="*/ 51 h 231"/>
                <a:gd name="T62" fmla="*/ 82 w 200"/>
                <a:gd name="T63" fmla="*/ 103 h 231"/>
                <a:gd name="T64" fmla="*/ 88 w 200"/>
                <a:gd name="T65" fmla="*/ 116 h 231"/>
                <a:gd name="T66" fmla="*/ 73 w 200"/>
                <a:gd name="T67" fmla="*/ 132 h 231"/>
                <a:gd name="T68" fmla="*/ 45 w 200"/>
                <a:gd name="T69" fmla="*/ 132 h 231"/>
                <a:gd name="T70" fmla="*/ 20 w 200"/>
                <a:gd name="T71" fmla="*/ 151 h 231"/>
                <a:gd name="T72" fmla="*/ 12 w 200"/>
                <a:gd name="T73" fmla="*/ 182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00" h="231">
                  <a:moveTo>
                    <a:pt x="99" y="231"/>
                  </a:moveTo>
                  <a:cubicBezTo>
                    <a:pt x="62" y="231"/>
                    <a:pt x="26" y="215"/>
                    <a:pt x="1" y="188"/>
                  </a:cubicBezTo>
                  <a:cubicBezTo>
                    <a:pt x="0" y="186"/>
                    <a:pt x="0" y="184"/>
                    <a:pt x="0" y="183"/>
                  </a:cubicBezTo>
                  <a:cubicBezTo>
                    <a:pt x="9" y="148"/>
                    <a:pt x="9" y="148"/>
                    <a:pt x="9" y="148"/>
                  </a:cubicBezTo>
                  <a:cubicBezTo>
                    <a:pt x="13" y="132"/>
                    <a:pt x="27" y="121"/>
                    <a:pt x="45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5" y="121"/>
                    <a:pt x="77" y="119"/>
                    <a:pt x="77" y="117"/>
                  </a:cubicBezTo>
                  <a:cubicBezTo>
                    <a:pt x="77" y="114"/>
                    <a:pt x="76" y="113"/>
                    <a:pt x="75" y="112"/>
                  </a:cubicBezTo>
                  <a:cubicBezTo>
                    <a:pt x="51" y="94"/>
                    <a:pt x="49" y="61"/>
                    <a:pt x="49" y="51"/>
                  </a:cubicBezTo>
                  <a:cubicBezTo>
                    <a:pt x="49" y="18"/>
                    <a:pt x="67" y="0"/>
                    <a:pt x="99" y="0"/>
                  </a:cubicBezTo>
                  <a:cubicBezTo>
                    <a:pt x="131" y="0"/>
                    <a:pt x="150" y="19"/>
                    <a:pt x="150" y="51"/>
                  </a:cubicBezTo>
                  <a:cubicBezTo>
                    <a:pt x="150" y="61"/>
                    <a:pt x="148" y="94"/>
                    <a:pt x="124" y="112"/>
                  </a:cubicBezTo>
                  <a:cubicBezTo>
                    <a:pt x="123" y="113"/>
                    <a:pt x="121" y="114"/>
                    <a:pt x="121" y="116"/>
                  </a:cubicBezTo>
                  <a:cubicBezTo>
                    <a:pt x="121" y="119"/>
                    <a:pt x="123" y="121"/>
                    <a:pt x="126" y="121"/>
                  </a:cubicBezTo>
                  <a:cubicBezTo>
                    <a:pt x="156" y="121"/>
                    <a:pt x="156" y="121"/>
                    <a:pt x="156" y="121"/>
                  </a:cubicBezTo>
                  <a:cubicBezTo>
                    <a:pt x="173" y="121"/>
                    <a:pt x="188" y="132"/>
                    <a:pt x="192" y="148"/>
                  </a:cubicBezTo>
                  <a:cubicBezTo>
                    <a:pt x="199" y="182"/>
                    <a:pt x="199" y="182"/>
                    <a:pt x="199" y="182"/>
                  </a:cubicBezTo>
                  <a:cubicBezTo>
                    <a:pt x="200" y="184"/>
                    <a:pt x="199" y="186"/>
                    <a:pt x="198" y="187"/>
                  </a:cubicBezTo>
                  <a:cubicBezTo>
                    <a:pt x="173" y="215"/>
                    <a:pt x="137" y="231"/>
                    <a:pt x="99" y="231"/>
                  </a:cubicBezTo>
                  <a:close/>
                  <a:moveTo>
                    <a:pt x="12" y="182"/>
                  </a:moveTo>
                  <a:cubicBezTo>
                    <a:pt x="34" y="206"/>
                    <a:pt x="66" y="220"/>
                    <a:pt x="99" y="220"/>
                  </a:cubicBezTo>
                  <a:cubicBezTo>
                    <a:pt x="133" y="220"/>
                    <a:pt x="165" y="206"/>
                    <a:pt x="188" y="182"/>
                  </a:cubicBezTo>
                  <a:cubicBezTo>
                    <a:pt x="181" y="151"/>
                    <a:pt x="181" y="151"/>
                    <a:pt x="181" y="151"/>
                  </a:cubicBezTo>
                  <a:cubicBezTo>
                    <a:pt x="181" y="151"/>
                    <a:pt x="181" y="151"/>
                    <a:pt x="181" y="151"/>
                  </a:cubicBezTo>
                  <a:cubicBezTo>
                    <a:pt x="179" y="140"/>
                    <a:pt x="168" y="132"/>
                    <a:pt x="156" y="132"/>
                  </a:cubicBezTo>
                  <a:cubicBezTo>
                    <a:pt x="126" y="132"/>
                    <a:pt x="126" y="132"/>
                    <a:pt x="126" y="132"/>
                  </a:cubicBezTo>
                  <a:cubicBezTo>
                    <a:pt x="117" y="132"/>
                    <a:pt x="110" y="125"/>
                    <a:pt x="110" y="117"/>
                  </a:cubicBezTo>
                  <a:cubicBezTo>
                    <a:pt x="110" y="111"/>
                    <a:pt x="113" y="107"/>
                    <a:pt x="117" y="103"/>
                  </a:cubicBezTo>
                  <a:cubicBezTo>
                    <a:pt x="133" y="92"/>
                    <a:pt x="139" y="69"/>
                    <a:pt x="139" y="51"/>
                  </a:cubicBezTo>
                  <a:cubicBezTo>
                    <a:pt x="139" y="25"/>
                    <a:pt x="125" y="11"/>
                    <a:pt x="99" y="11"/>
                  </a:cubicBezTo>
                  <a:cubicBezTo>
                    <a:pt x="73" y="11"/>
                    <a:pt x="60" y="24"/>
                    <a:pt x="60" y="51"/>
                  </a:cubicBezTo>
                  <a:cubicBezTo>
                    <a:pt x="60" y="60"/>
                    <a:pt x="62" y="89"/>
                    <a:pt x="82" y="103"/>
                  </a:cubicBezTo>
                  <a:cubicBezTo>
                    <a:pt x="86" y="107"/>
                    <a:pt x="88" y="111"/>
                    <a:pt x="88" y="116"/>
                  </a:cubicBezTo>
                  <a:cubicBezTo>
                    <a:pt x="88" y="125"/>
                    <a:pt x="81" y="132"/>
                    <a:pt x="73" y="132"/>
                  </a:cubicBezTo>
                  <a:cubicBezTo>
                    <a:pt x="45" y="132"/>
                    <a:pt x="45" y="132"/>
                    <a:pt x="45" y="132"/>
                  </a:cubicBezTo>
                  <a:cubicBezTo>
                    <a:pt x="33" y="132"/>
                    <a:pt x="22" y="140"/>
                    <a:pt x="20" y="151"/>
                  </a:cubicBezTo>
                  <a:lnTo>
                    <a:pt x="12" y="1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51026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4"/>
          <p:cNvSpPr>
            <a:spLocks noChangeArrowheads="1"/>
          </p:cNvSpPr>
          <p:nvPr/>
        </p:nvSpPr>
        <p:spPr bwMode="auto">
          <a:xfrm>
            <a:off x="1289221" y="707876"/>
            <a:ext cx="914400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1" latinLnBrk="1" hangingPunct="1">
              <a:defRPr/>
            </a:pPr>
            <a:r>
              <a:rPr lang="en-US" altLang="ko-KR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My EBSCOhost?</a:t>
            </a:r>
          </a:p>
        </p:txBody>
      </p:sp>
      <p:sp>
        <p:nvSpPr>
          <p:cNvPr id="56326" name="Text Box 6"/>
          <p:cNvSpPr txBox="1">
            <a:spLocks noChangeArrowheads="1"/>
          </p:cNvSpPr>
          <p:nvPr/>
        </p:nvSpPr>
        <p:spPr bwMode="auto">
          <a:xfrm>
            <a:off x="1617499" y="4544077"/>
            <a:ext cx="9431501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indent="-34290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lvl="1" eaLnBrk="1" latinLnBrk="0" hangingPunct="1">
              <a:spcBef>
                <a:spcPts val="1800"/>
              </a:spcBef>
              <a:spcAft>
                <a:spcPts val="600"/>
              </a:spcAft>
              <a:buClr>
                <a:srgbClr val="C0504D"/>
              </a:buClr>
              <a:buSzPct val="70000"/>
              <a:buFont typeface="Wingdings" panose="05000000000000000000" pitchFamily="2" charset="2"/>
              <a:buNone/>
            </a:pP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   •  My EBSCOhost</a:t>
            </a:r>
            <a:r>
              <a: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는 개인단위 폴더를 생성하여 저장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, </a:t>
            </a:r>
            <a:r>
              <a: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관리할 수 있는 기능으로서 무료 개인화 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 </a:t>
            </a:r>
            <a:r>
              <a: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서비스</a:t>
            </a:r>
            <a:endParaRPr lang="en-US" altLang="ko-KR" sz="2000" dirty="0">
              <a:solidFill>
                <a:schemeClr val="tx1">
                  <a:lumMod val="75000"/>
                  <a:lumOff val="25000"/>
                </a:schemeClr>
              </a:solidFill>
              <a:latin typeface="나눔스퀘어라운드 Regular" panose="020B0600000101010101" pitchFamily="50" charset="-127"/>
              <a:ea typeface="나눔스퀘어라운드 Regular" panose="020B0600000101010101" pitchFamily="50" charset="-127"/>
            </a:endParaRPr>
          </a:p>
          <a:p>
            <a:pPr lvl="1" latinLnBrk="0">
              <a:spcBef>
                <a:spcPts val="1800"/>
              </a:spcBef>
              <a:spcAft>
                <a:spcPts val="600"/>
              </a:spcAft>
              <a:buClr>
                <a:srgbClr val="C0504D"/>
              </a:buClr>
              <a:buSzPct val="70000"/>
              <a:buNone/>
            </a:pPr>
            <a:r>
              <a: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    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• </a:t>
            </a:r>
            <a:r>
              <a: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누구나 간단하게 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My EBSCOhost </a:t>
            </a:r>
            <a:r>
              <a: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계정 생성 가능</a:t>
            </a:r>
            <a:endParaRPr lang="en-US" altLang="ko-KR" sz="2000" dirty="0">
              <a:solidFill>
                <a:schemeClr val="tx1">
                  <a:lumMod val="75000"/>
                  <a:lumOff val="25000"/>
                </a:schemeClr>
              </a:solidFill>
              <a:latin typeface="나눔스퀘어라운드 Regular" panose="020B0600000101010101" pitchFamily="50" charset="-127"/>
              <a:ea typeface="나눔스퀘어라운드 Regular" panose="020B0600000101010101" pitchFamily="50" charset="-127"/>
            </a:endParaRPr>
          </a:p>
        </p:txBody>
      </p:sp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21" r="10088"/>
          <a:stretch>
            <a:fillRect/>
          </a:stretch>
        </p:blipFill>
        <p:spPr bwMode="auto">
          <a:xfrm>
            <a:off x="4865766" y="2341774"/>
            <a:ext cx="2336899" cy="1633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직사각형 28"/>
          <p:cNvSpPr/>
          <p:nvPr/>
        </p:nvSpPr>
        <p:spPr>
          <a:xfrm>
            <a:off x="4540586" y="2228253"/>
            <a:ext cx="438931" cy="227042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66000"/>
                  <a:satMod val="160000"/>
                </a:schemeClr>
              </a:gs>
              <a:gs pos="50000">
                <a:schemeClr val="accent5">
                  <a:tint val="44500"/>
                  <a:satMod val="160000"/>
                </a:schemeClr>
              </a:gs>
              <a:gs pos="100000">
                <a:schemeClr val="accent5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r>
              <a:rPr lang="en-US" sz="105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MY</a:t>
            </a:r>
          </a:p>
        </p:txBody>
      </p:sp>
      <p:sp>
        <p:nvSpPr>
          <p:cNvPr id="6" name="모서리가 둥근 직사각형 13">
            <a:extLst>
              <a:ext uri="{FF2B5EF4-FFF2-40B4-BE49-F238E27FC236}">
                <a16:creationId xmlns:a16="http://schemas.microsoft.com/office/drawing/2014/main" xmlns="" id="{7A32529D-6FD4-4AC5-9589-3FC85F69FAC1}"/>
              </a:ext>
            </a:extLst>
          </p:cNvPr>
          <p:cNvSpPr/>
          <p:nvPr/>
        </p:nvSpPr>
        <p:spPr>
          <a:xfrm>
            <a:off x="8499108" y="717401"/>
            <a:ext cx="2213810" cy="762000"/>
          </a:xfrm>
          <a:prstGeom prst="roundRect">
            <a:avLst/>
          </a:prstGeom>
          <a:solidFill>
            <a:srgbClr val="FF0000">
              <a:alpha val="75000"/>
            </a:srgbClr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altLang="ko-KR" sz="14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EBSCOhost </a:t>
            </a:r>
            <a:r>
              <a:rPr lang="ko-KR" altLang="en-US" sz="14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공통 적용</a:t>
            </a:r>
            <a:endParaRPr lang="en-US" altLang="ko-KR" sz="1400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67437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xmlns="" id="{078D457A-8155-40CB-BE39-8245AA85999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-10998"/>
          <a:stretch/>
        </p:blipFill>
        <p:spPr>
          <a:xfrm>
            <a:off x="193241" y="643046"/>
            <a:ext cx="10346772" cy="367074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xmlns="" id="{B63589D5-0E57-4619-A89C-A6D45FFEA8F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9209"/>
          <a:stretch/>
        </p:blipFill>
        <p:spPr>
          <a:xfrm>
            <a:off x="8425568" y="1887687"/>
            <a:ext cx="3410100" cy="3890938"/>
          </a:xfrm>
          <a:prstGeom prst="rect">
            <a:avLst/>
          </a:prstGeom>
          <a:ln w="3175">
            <a:solidFill>
              <a:schemeClr val="accent4">
                <a:lumMod val="60000"/>
                <a:lumOff val="40000"/>
              </a:schemeClr>
            </a:solidFill>
          </a:ln>
        </p:spPr>
      </p:pic>
      <p:grpSp>
        <p:nvGrpSpPr>
          <p:cNvPr id="31757" name="그룹 37"/>
          <p:cNvGrpSpPr>
            <a:grpSpLocks/>
          </p:cNvGrpSpPr>
          <p:nvPr/>
        </p:nvGrpSpPr>
        <p:grpSpPr bwMode="auto">
          <a:xfrm>
            <a:off x="6592948" y="683689"/>
            <a:ext cx="312738" cy="307975"/>
            <a:chOff x="4214493" y="1060284"/>
            <a:chExt cx="312945" cy="307777"/>
          </a:xfrm>
        </p:grpSpPr>
        <p:sp>
          <p:nvSpPr>
            <p:cNvPr id="39" name="타원 38"/>
            <p:cNvSpPr/>
            <p:nvPr/>
          </p:nvSpPr>
          <p:spPr>
            <a:xfrm>
              <a:off x="4251666" y="1078688"/>
              <a:ext cx="250991" cy="252251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4214493" y="1060284"/>
              <a:ext cx="312945" cy="30777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altLang="ko-KR" sz="1400" b="1" dirty="0">
                  <a:solidFill>
                    <a:schemeClr val="bg1"/>
                  </a:solidFill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</a:rPr>
                <a:t>1</a:t>
              </a:r>
              <a:endParaRPr lang="ko-KR" altLang="en-US" sz="1400" b="1" dirty="0">
                <a:solidFill>
                  <a:schemeClr val="bg1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endParaRPr>
            </a:p>
          </p:txBody>
        </p:sp>
      </p:grpSp>
      <p:sp>
        <p:nvSpPr>
          <p:cNvPr id="15" name="직사각형 14"/>
          <p:cNvSpPr/>
          <p:nvPr/>
        </p:nvSpPr>
        <p:spPr>
          <a:xfrm>
            <a:off x="732118" y="5440071"/>
            <a:ext cx="731877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atinLnBrk="1">
              <a:defRPr/>
            </a:pPr>
            <a:r>
              <a:rPr lang="ko-KR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단계</a:t>
            </a:r>
            <a:r>
              <a:rPr lang="en-US" altLang="ko-K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: EBSCOhost </a:t>
            </a:r>
            <a:r>
              <a:rPr lang="ko-KR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개인 계정 생성을 위한 </a:t>
            </a:r>
            <a:r>
              <a:rPr lang="ko-KR" altLang="en-US" sz="1600" b="1" dirty="0">
                <a:solidFill>
                  <a:schemeClr val="accent4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로그인 </a:t>
            </a:r>
            <a:r>
              <a:rPr lang="en-US" altLang="ko-KR" sz="1600" b="1" dirty="0">
                <a:solidFill>
                  <a:schemeClr val="accent4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(Sign In)</a:t>
            </a:r>
            <a:r>
              <a:rPr lang="ko-KR" altLang="en-US" sz="1600" b="1" dirty="0">
                <a:solidFill>
                  <a:schemeClr val="accent4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 </a:t>
            </a:r>
            <a:r>
              <a:rPr lang="ko-KR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클릭</a:t>
            </a:r>
            <a:r>
              <a:rPr lang="en-US" altLang="ko-K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!</a:t>
            </a:r>
          </a:p>
        </p:txBody>
      </p:sp>
      <p:sp>
        <p:nvSpPr>
          <p:cNvPr id="68" name="직사각형 67"/>
          <p:cNvSpPr/>
          <p:nvPr/>
        </p:nvSpPr>
        <p:spPr>
          <a:xfrm>
            <a:off x="738214" y="5883904"/>
            <a:ext cx="903175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atinLnBrk="1">
              <a:defRPr/>
            </a:pPr>
            <a:r>
              <a:rPr lang="ko-KR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단계</a:t>
            </a:r>
            <a:r>
              <a:rPr lang="en-US" altLang="ko-K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: </a:t>
            </a:r>
            <a:r>
              <a:rPr lang="ko-KR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개인 계정 정보 입력을 위한 </a:t>
            </a:r>
            <a:r>
              <a:rPr lang="ko-KR" altLang="en-US" sz="1600" b="1" dirty="0">
                <a:solidFill>
                  <a:schemeClr val="accent4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새 계정 만들기 </a:t>
            </a:r>
            <a:r>
              <a:rPr lang="en-US" altLang="ko-KR" sz="1600" b="1" dirty="0">
                <a:solidFill>
                  <a:schemeClr val="accent4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(Create a new Account) </a:t>
            </a:r>
            <a:r>
              <a:rPr lang="ko-KR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클릭</a:t>
            </a:r>
            <a:r>
              <a:rPr lang="en-US" altLang="ko-K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!</a:t>
            </a:r>
          </a:p>
        </p:txBody>
      </p:sp>
      <p:sp>
        <p:nvSpPr>
          <p:cNvPr id="36" name="Rectangle 12">
            <a:extLst>
              <a:ext uri="{FF2B5EF4-FFF2-40B4-BE49-F238E27FC236}">
                <a16:creationId xmlns:a16="http://schemas.microsoft.com/office/drawing/2014/main" xmlns="" id="{E214B79D-0574-448A-BDD5-454B03CA2C04}"/>
              </a:ext>
            </a:extLst>
          </p:cNvPr>
          <p:cNvSpPr/>
          <p:nvPr/>
        </p:nvSpPr>
        <p:spPr>
          <a:xfrm>
            <a:off x="0" y="0"/>
            <a:ext cx="12191999" cy="445770"/>
          </a:xfrm>
          <a:prstGeom prst="rect">
            <a:avLst/>
          </a:prstGeom>
          <a:solidFill>
            <a:srgbClr val="E680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kern="0" dirty="0">
              <a:solidFill>
                <a:prstClr val="white"/>
              </a:solidFill>
              <a:latin typeface="나눔스퀘어라운드 Regular" panose="020B0600000101010101" pitchFamily="50" charset="-127"/>
              <a:ea typeface="나눔스퀘어라운드 Regular" panose="020B0600000101010101" pitchFamily="50" charset="-127"/>
            </a:endParaRPr>
          </a:p>
        </p:txBody>
      </p:sp>
      <p:sp>
        <p:nvSpPr>
          <p:cNvPr id="41" name="제목 1">
            <a:extLst>
              <a:ext uri="{FF2B5EF4-FFF2-40B4-BE49-F238E27FC236}">
                <a16:creationId xmlns:a16="http://schemas.microsoft.com/office/drawing/2014/main" xmlns="" id="{41217D0A-F04D-404D-AAF2-72C0710502CE}"/>
              </a:ext>
            </a:extLst>
          </p:cNvPr>
          <p:cNvSpPr txBox="1">
            <a:spLocks/>
          </p:cNvSpPr>
          <p:nvPr/>
        </p:nvSpPr>
        <p:spPr>
          <a:xfrm>
            <a:off x="177064" y="45720"/>
            <a:ext cx="10515600" cy="29728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sz="32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800" b="1" dirty="0">
                <a:solidFill>
                  <a:schemeClr val="bg1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Arial" panose="020B0604020202020204" pitchFamily="34" charset="0"/>
              </a:rPr>
              <a:t>EBSCOhost </a:t>
            </a:r>
            <a:r>
              <a:rPr lang="ko-KR" altLang="en-US" sz="1800" b="1" dirty="0">
                <a:solidFill>
                  <a:schemeClr val="bg1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Arial" panose="020B0604020202020204" pitchFamily="34" charset="0"/>
              </a:rPr>
              <a:t>개인 계정 생성 방법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xmlns="" id="{872F66DA-EC44-4939-89D9-E505977FC7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79303" y="565577"/>
            <a:ext cx="891383" cy="540232"/>
          </a:xfrm>
          <a:prstGeom prst="rect">
            <a:avLst/>
          </a:prstGeom>
        </p:spPr>
      </p:pic>
      <p:sp>
        <p:nvSpPr>
          <p:cNvPr id="58" name="직사각형 57"/>
          <p:cNvSpPr/>
          <p:nvPr/>
        </p:nvSpPr>
        <p:spPr bwMode="auto">
          <a:xfrm>
            <a:off x="6979302" y="582395"/>
            <a:ext cx="891383" cy="509448"/>
          </a:xfrm>
          <a:prstGeom prst="rect">
            <a:avLst/>
          </a:prstGeom>
          <a:noFill/>
          <a:ln w="57150">
            <a:solidFill>
              <a:schemeClr val="accent4">
                <a:lumMod val="60000"/>
                <a:lumOff val="40000"/>
              </a:schemeClr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 eaLnBrk="1" latinLnBrk="1" hangingPunct="1">
              <a:defRPr/>
            </a:pPr>
            <a:endParaRPr lang="en-US" altLang="ko-KR" sz="1200" dirty="0">
              <a:solidFill>
                <a:prstClr val="black">
                  <a:lumMod val="75000"/>
                  <a:lumOff val="25000"/>
                </a:prstClr>
              </a:solidFill>
              <a:latin typeface="나눔스퀘어라운드 Regular" panose="020B0600000101010101" pitchFamily="50" charset="-127"/>
              <a:ea typeface="나눔스퀘어라운드 Regular" panose="020B0600000101010101" pitchFamily="50" charset="-127"/>
            </a:endParaRPr>
          </a:p>
        </p:txBody>
      </p:sp>
      <p:grpSp>
        <p:nvGrpSpPr>
          <p:cNvPr id="47" name="그룹 37">
            <a:extLst>
              <a:ext uri="{FF2B5EF4-FFF2-40B4-BE49-F238E27FC236}">
                <a16:creationId xmlns:a16="http://schemas.microsoft.com/office/drawing/2014/main" xmlns="" id="{1A51AB1B-8685-4A81-BC0C-04569B4F848F}"/>
              </a:ext>
            </a:extLst>
          </p:cNvPr>
          <p:cNvGrpSpPr>
            <a:grpSpLocks/>
          </p:cNvGrpSpPr>
          <p:nvPr/>
        </p:nvGrpSpPr>
        <p:grpSpPr bwMode="auto">
          <a:xfrm>
            <a:off x="11416415" y="2053698"/>
            <a:ext cx="312738" cy="307975"/>
            <a:chOff x="4214493" y="1060284"/>
            <a:chExt cx="312945" cy="307777"/>
          </a:xfrm>
        </p:grpSpPr>
        <p:sp>
          <p:nvSpPr>
            <p:cNvPr id="48" name="타원 47">
              <a:extLst>
                <a:ext uri="{FF2B5EF4-FFF2-40B4-BE49-F238E27FC236}">
                  <a16:creationId xmlns:a16="http://schemas.microsoft.com/office/drawing/2014/main" xmlns="" id="{1B8827DD-1B71-4B6A-95EF-1B12BBDC06A4}"/>
                </a:ext>
              </a:extLst>
            </p:cNvPr>
            <p:cNvSpPr/>
            <p:nvPr/>
          </p:nvSpPr>
          <p:spPr>
            <a:xfrm>
              <a:off x="4251666" y="1078688"/>
              <a:ext cx="250991" cy="252251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xmlns="" id="{8DAA2F64-26B5-4903-AF7A-8AAC5817509A}"/>
                </a:ext>
              </a:extLst>
            </p:cNvPr>
            <p:cNvSpPr txBox="1"/>
            <p:nvPr/>
          </p:nvSpPr>
          <p:spPr>
            <a:xfrm>
              <a:off x="4214493" y="1060284"/>
              <a:ext cx="312945" cy="30777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altLang="ko-KR" sz="1400" b="1" dirty="0">
                  <a:solidFill>
                    <a:schemeClr val="bg1"/>
                  </a:solidFill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</a:rPr>
                <a:t>2</a:t>
              </a:r>
              <a:endParaRPr lang="ko-KR" altLang="en-US" sz="1400" b="1" dirty="0">
                <a:solidFill>
                  <a:schemeClr val="bg1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endParaRPr>
            </a:p>
          </p:txBody>
        </p:sp>
      </p:grpSp>
      <p:sp>
        <p:nvSpPr>
          <p:cNvPr id="50" name="모서리가 둥근 사각형 설명선 19">
            <a:extLst>
              <a:ext uri="{FF2B5EF4-FFF2-40B4-BE49-F238E27FC236}">
                <a16:creationId xmlns:a16="http://schemas.microsoft.com/office/drawing/2014/main" xmlns="" id="{00380E58-1DCA-474F-950E-019220B2387E}"/>
              </a:ext>
            </a:extLst>
          </p:cNvPr>
          <p:cNvSpPr/>
          <p:nvPr/>
        </p:nvSpPr>
        <p:spPr>
          <a:xfrm>
            <a:off x="7397430" y="1087975"/>
            <a:ext cx="869015" cy="28911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175"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 latinLnBrk="1"/>
            <a:r>
              <a:rPr lang="en-US" altLang="ko-KR" sz="1600" b="1" dirty="0">
                <a:solidFill>
                  <a:schemeClr val="bg1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Click!</a:t>
            </a:r>
            <a:endParaRPr lang="ko-KR" altLang="en-US" sz="1600" b="1" dirty="0">
              <a:solidFill>
                <a:schemeClr val="bg1"/>
              </a:solidFill>
              <a:latin typeface="나눔스퀘어라운드 Regular" panose="020B0600000101010101" pitchFamily="50" charset="-127"/>
              <a:ea typeface="나눔스퀘어라운드 Regular" panose="020B0600000101010101" pitchFamily="50" charset="-127"/>
            </a:endParaRPr>
          </a:p>
        </p:txBody>
      </p:sp>
      <p:grpSp>
        <p:nvGrpSpPr>
          <p:cNvPr id="51" name="그룹 37">
            <a:extLst>
              <a:ext uri="{FF2B5EF4-FFF2-40B4-BE49-F238E27FC236}">
                <a16:creationId xmlns:a16="http://schemas.microsoft.com/office/drawing/2014/main" xmlns="" id="{598FACDB-1457-4AF2-85F4-4307F5518DEC}"/>
              </a:ext>
            </a:extLst>
          </p:cNvPr>
          <p:cNvGrpSpPr>
            <a:grpSpLocks/>
          </p:cNvGrpSpPr>
          <p:nvPr/>
        </p:nvGrpSpPr>
        <p:grpSpPr bwMode="auto">
          <a:xfrm>
            <a:off x="476530" y="5460775"/>
            <a:ext cx="312738" cy="307975"/>
            <a:chOff x="4214493" y="1060284"/>
            <a:chExt cx="312945" cy="307777"/>
          </a:xfrm>
        </p:grpSpPr>
        <p:sp>
          <p:nvSpPr>
            <p:cNvPr id="52" name="타원 51">
              <a:extLst>
                <a:ext uri="{FF2B5EF4-FFF2-40B4-BE49-F238E27FC236}">
                  <a16:creationId xmlns:a16="http://schemas.microsoft.com/office/drawing/2014/main" xmlns="" id="{1ECD47B2-C439-44B8-967F-25BC9355822F}"/>
                </a:ext>
              </a:extLst>
            </p:cNvPr>
            <p:cNvSpPr/>
            <p:nvPr/>
          </p:nvSpPr>
          <p:spPr>
            <a:xfrm>
              <a:off x="4251666" y="1078688"/>
              <a:ext cx="250991" cy="252251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xmlns="" id="{B8F7F36C-ACCD-41CE-8D28-B77BF64DE7B7}"/>
                </a:ext>
              </a:extLst>
            </p:cNvPr>
            <p:cNvSpPr txBox="1"/>
            <p:nvPr/>
          </p:nvSpPr>
          <p:spPr>
            <a:xfrm>
              <a:off x="4214493" y="1060284"/>
              <a:ext cx="312945" cy="30777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altLang="ko-KR" sz="1400" b="1" dirty="0">
                  <a:solidFill>
                    <a:schemeClr val="bg1"/>
                  </a:solidFill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</a:rPr>
                <a:t>1</a:t>
              </a:r>
              <a:endParaRPr lang="ko-KR" altLang="en-US" sz="1400" b="1" dirty="0">
                <a:solidFill>
                  <a:schemeClr val="bg1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endParaRPr>
            </a:p>
          </p:txBody>
        </p:sp>
      </p:grpSp>
      <p:grpSp>
        <p:nvGrpSpPr>
          <p:cNvPr id="54" name="그룹 37">
            <a:extLst>
              <a:ext uri="{FF2B5EF4-FFF2-40B4-BE49-F238E27FC236}">
                <a16:creationId xmlns:a16="http://schemas.microsoft.com/office/drawing/2014/main" xmlns="" id="{6BB00F84-F087-4F2A-B445-4F0A3AC7BD99}"/>
              </a:ext>
            </a:extLst>
          </p:cNvPr>
          <p:cNvGrpSpPr>
            <a:grpSpLocks/>
          </p:cNvGrpSpPr>
          <p:nvPr/>
        </p:nvGrpSpPr>
        <p:grpSpPr bwMode="auto">
          <a:xfrm>
            <a:off x="476530" y="5899193"/>
            <a:ext cx="312738" cy="307975"/>
            <a:chOff x="4214493" y="1060284"/>
            <a:chExt cx="312945" cy="307777"/>
          </a:xfrm>
        </p:grpSpPr>
        <p:sp>
          <p:nvSpPr>
            <p:cNvPr id="60" name="타원 59">
              <a:extLst>
                <a:ext uri="{FF2B5EF4-FFF2-40B4-BE49-F238E27FC236}">
                  <a16:creationId xmlns:a16="http://schemas.microsoft.com/office/drawing/2014/main" xmlns="" id="{C6993941-EA91-4E86-A418-1D9E08015CB4}"/>
                </a:ext>
              </a:extLst>
            </p:cNvPr>
            <p:cNvSpPr/>
            <p:nvPr/>
          </p:nvSpPr>
          <p:spPr>
            <a:xfrm>
              <a:off x="4251666" y="1078688"/>
              <a:ext cx="250991" cy="252251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xmlns="" id="{EDECF454-B903-4186-A276-7AA4F540AC50}"/>
                </a:ext>
              </a:extLst>
            </p:cNvPr>
            <p:cNvSpPr txBox="1"/>
            <p:nvPr/>
          </p:nvSpPr>
          <p:spPr>
            <a:xfrm>
              <a:off x="4214493" y="1060284"/>
              <a:ext cx="312945" cy="30777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altLang="ko-KR" sz="1400" b="1" dirty="0">
                  <a:solidFill>
                    <a:schemeClr val="bg1"/>
                  </a:solidFill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</a:rPr>
                <a:t>2</a:t>
              </a:r>
              <a:endParaRPr lang="ko-KR" altLang="en-US" sz="1400" b="1" dirty="0">
                <a:solidFill>
                  <a:schemeClr val="bg1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endParaRPr>
            </a:p>
          </p:txBody>
        </p:sp>
      </p:grpSp>
      <p:sp>
        <p:nvSpPr>
          <p:cNvPr id="67" name="직사각형 66">
            <a:extLst>
              <a:ext uri="{FF2B5EF4-FFF2-40B4-BE49-F238E27FC236}">
                <a16:creationId xmlns:a16="http://schemas.microsoft.com/office/drawing/2014/main" xmlns="" id="{B4867679-4B81-44B8-829B-FBF8BADF74CF}"/>
              </a:ext>
            </a:extLst>
          </p:cNvPr>
          <p:cNvSpPr/>
          <p:nvPr/>
        </p:nvSpPr>
        <p:spPr>
          <a:xfrm>
            <a:off x="406262" y="4771313"/>
            <a:ext cx="2112958" cy="38154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anchor="ctr">
            <a:spAutoFit/>
          </a:bodyPr>
          <a:lstStyle/>
          <a:p>
            <a:pPr algn="ctr">
              <a:lnSpc>
                <a:spcPct val="150000"/>
              </a:lnSpc>
            </a:pPr>
            <a:endParaRPr lang="ko-KR" altLang="en-US" sz="1600" dirty="0">
              <a:solidFill>
                <a:schemeClr val="bg1"/>
              </a:solidFill>
              <a:latin typeface="나눔스퀘어라운드 Regular" panose="020B0600000101010101" pitchFamily="50" charset="-127"/>
              <a:ea typeface="나눔스퀘어라운드 Regular" panose="020B0600000101010101" pitchFamily="50" charset="-127"/>
              <a:cs typeface="Arial" panose="020B0604020202020204" pitchFamily="34" charset="0"/>
            </a:endParaRPr>
          </a:p>
        </p:txBody>
      </p:sp>
      <p:sp>
        <p:nvSpPr>
          <p:cNvPr id="69" name="직사각형 68">
            <a:extLst>
              <a:ext uri="{FF2B5EF4-FFF2-40B4-BE49-F238E27FC236}">
                <a16:creationId xmlns:a16="http://schemas.microsoft.com/office/drawing/2014/main" xmlns="" id="{E2617D01-3F0B-4594-A5C8-82D3209F1EDC}"/>
              </a:ext>
            </a:extLst>
          </p:cNvPr>
          <p:cNvSpPr/>
          <p:nvPr/>
        </p:nvSpPr>
        <p:spPr>
          <a:xfrm>
            <a:off x="368282" y="4705107"/>
            <a:ext cx="22132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1600">
                <a:solidFill>
                  <a:schemeClr val="bg1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Arial" panose="020B0604020202020204" pitchFamily="34" charset="0"/>
              </a:rPr>
              <a:t>개인 계정 만들기 단계</a:t>
            </a:r>
            <a:endParaRPr lang="ko-KR" altLang="en-US" sz="1600" dirty="0">
              <a:solidFill>
                <a:schemeClr val="bg1"/>
              </a:solidFill>
              <a:latin typeface="나눔스퀘어라운드 Regular" panose="020B0600000101010101" pitchFamily="50" charset="-127"/>
              <a:ea typeface="나눔스퀘어라운드 Regular" panose="020B0600000101010101" pitchFamily="50" charset="-127"/>
              <a:cs typeface="Arial" panose="020B0604020202020204" pitchFamily="34" charset="0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xmlns="" id="{1EC54248-BF50-4CFD-A015-2A7A5E613A52}"/>
              </a:ext>
            </a:extLst>
          </p:cNvPr>
          <p:cNvSpPr txBox="1"/>
          <p:nvPr/>
        </p:nvSpPr>
        <p:spPr>
          <a:xfrm>
            <a:off x="7086600" y="68564"/>
            <a:ext cx="5105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</a:pPr>
            <a:r>
              <a:rPr lang="ko-KR" altLang="en-US" sz="1400" dirty="0">
                <a:solidFill>
                  <a:schemeClr val="bg1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Arial" panose="020B0604020202020204" pitchFamily="34" charset="0"/>
              </a:rPr>
              <a:t>개인계정을 이용하여 폴더를 구성하면 </a:t>
            </a:r>
            <a:r>
              <a:rPr lang="ko-KR" altLang="en-US" sz="1400">
                <a:solidFill>
                  <a:schemeClr val="bg1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Arial" panose="020B0604020202020204" pitchFamily="34" charset="0"/>
              </a:rPr>
              <a:t>영구적으로 레코드 저장 가능</a:t>
            </a:r>
            <a:endParaRPr lang="en-US" altLang="ko-KR" sz="1400" dirty="0">
              <a:solidFill>
                <a:schemeClr val="bg1"/>
              </a:solidFill>
              <a:latin typeface="나눔스퀘어라운드 Regular" panose="020B0600000101010101" pitchFamily="50" charset="-127"/>
              <a:ea typeface="나눔스퀘어라운드 Regular" panose="020B0600000101010101" pitchFamily="50" charset="-127"/>
              <a:cs typeface="Arial" panose="020B0604020202020204" pitchFamily="34" charset="0"/>
            </a:endParaRP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xmlns="" id="{AB9E563B-AE56-4396-AED4-36D642E828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82244" y="2856816"/>
            <a:ext cx="4612005" cy="180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037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2">
            <a:extLst>
              <a:ext uri="{FF2B5EF4-FFF2-40B4-BE49-F238E27FC236}">
                <a16:creationId xmlns:a16="http://schemas.microsoft.com/office/drawing/2014/main" xmlns="" id="{66A6DC3B-ED83-4006-BE47-A7CFA7080E4E}"/>
              </a:ext>
            </a:extLst>
          </p:cNvPr>
          <p:cNvSpPr/>
          <p:nvPr/>
        </p:nvSpPr>
        <p:spPr>
          <a:xfrm>
            <a:off x="0" y="0"/>
            <a:ext cx="12191999" cy="44577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kern="0" dirty="0">
              <a:solidFill>
                <a:sysClr val="windowText" lastClr="000000"/>
              </a:solidFill>
              <a:latin typeface="나눔스퀘어라운드 Regular" panose="020B0600000101010101" pitchFamily="50" charset="-127"/>
              <a:ea typeface="나눔스퀘어라운드 Regular" panose="020B0600000101010101" pitchFamily="50" charset="-127"/>
            </a:endParaRPr>
          </a:p>
        </p:txBody>
      </p:sp>
      <p:sp>
        <p:nvSpPr>
          <p:cNvPr id="10" name="제목 1">
            <a:extLst>
              <a:ext uri="{FF2B5EF4-FFF2-40B4-BE49-F238E27FC236}">
                <a16:creationId xmlns:a16="http://schemas.microsoft.com/office/drawing/2014/main" xmlns="" id="{F391F0C5-6A07-438E-9FEF-BCEB832D108B}"/>
              </a:ext>
            </a:extLst>
          </p:cNvPr>
          <p:cNvSpPr txBox="1">
            <a:spLocks/>
          </p:cNvSpPr>
          <p:nvPr/>
        </p:nvSpPr>
        <p:spPr>
          <a:xfrm>
            <a:off x="177064" y="45720"/>
            <a:ext cx="10515600" cy="29728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sz="32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1800" b="1" dirty="0">
                <a:solidFill>
                  <a:schemeClr val="bg1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주제 분야 </a:t>
            </a:r>
            <a:r>
              <a:rPr lang="en-US" altLang="ko-KR" sz="1800" b="1" dirty="0">
                <a:solidFill>
                  <a:schemeClr val="bg1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(Subject Coverage Includes…)</a:t>
            </a:r>
            <a:endParaRPr lang="ko-KR" altLang="en-US" sz="1800" b="1" dirty="0">
              <a:solidFill>
                <a:schemeClr val="bg1"/>
              </a:solidFill>
              <a:latin typeface="나눔스퀘어라운드 Regular" panose="020B0600000101010101" pitchFamily="50" charset="-127"/>
              <a:ea typeface="나눔스퀘어라운드 Regular" panose="020B0600000101010101" pitchFamily="50" charset="-12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F92BB164-88AF-457C-91E4-753B7C0AD9CA}"/>
              </a:ext>
            </a:extLst>
          </p:cNvPr>
          <p:cNvSpPr txBox="1"/>
          <p:nvPr/>
        </p:nvSpPr>
        <p:spPr>
          <a:xfrm>
            <a:off x="716953" y="687802"/>
            <a:ext cx="11022828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ko-KR" sz="16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buFont typeface="Wingdings" pitchFamily="2" charset="2"/>
              <a:buChar char="u"/>
            </a:pPr>
            <a:r>
              <a:rPr lang="en-US" altLang="ko-KR" b="1" dirty="0">
                <a:solidFill>
                  <a:srgbClr val="9E1C26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Doctrinal Disputes</a:t>
            </a:r>
          </a:p>
          <a:p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Evolution, Apologetics, Heresy &amp; Social Gospel</a:t>
            </a:r>
          </a:p>
          <a:p>
            <a:endParaRPr lang="en-US" altLang="ko-KR" sz="16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buFont typeface="Wingdings" pitchFamily="2" charset="2"/>
              <a:buChar char="u"/>
            </a:pPr>
            <a:r>
              <a:rPr lang="en-US" altLang="ko-KR" b="1" dirty="0">
                <a:solidFill>
                  <a:srgbClr val="9E1C26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Higher Criticism</a:t>
            </a:r>
          </a:p>
          <a:p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the Historical Critical Method &amp; Biblical Studies</a:t>
            </a:r>
          </a:p>
          <a:p>
            <a:endParaRPr lang="en-US" altLang="ko-KR" sz="16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buFont typeface="Wingdings" pitchFamily="2" charset="2"/>
              <a:buChar char="u"/>
            </a:pPr>
            <a:r>
              <a:rPr lang="en-US" altLang="ko-KR" b="1" dirty="0">
                <a:solidFill>
                  <a:srgbClr val="9E1C26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Social Movements</a:t>
            </a:r>
          </a:p>
          <a:p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Slavery, Women, Religion</a:t>
            </a:r>
          </a:p>
          <a:p>
            <a:endParaRPr lang="en-US" altLang="ko-KR" sz="16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buFont typeface="Wingdings" pitchFamily="2" charset="2"/>
              <a:buChar char="u"/>
            </a:pPr>
            <a:r>
              <a:rPr lang="en-US" altLang="ko-KR" b="1" dirty="0">
                <a:solidFill>
                  <a:srgbClr val="9E1C26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Changing Demographics</a:t>
            </a:r>
          </a:p>
          <a:p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Religious Revivals, Immigration, Native American Religion</a:t>
            </a:r>
          </a:p>
          <a:p>
            <a:endParaRPr lang="en-US" altLang="ko-KR" sz="16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buFont typeface="Wingdings" pitchFamily="2" charset="2"/>
              <a:buChar char="u"/>
            </a:pPr>
            <a:r>
              <a:rPr lang="en-US" altLang="ko-KR" b="1" dirty="0">
                <a:solidFill>
                  <a:srgbClr val="9E1C26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Judaism, Christianity &amp; Islam</a:t>
            </a:r>
          </a:p>
          <a:p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Many sources about Protestant Denominations, Catholicism, the West’s growing awareness of Islam</a:t>
            </a:r>
          </a:p>
          <a:p>
            <a:endParaRPr lang="en-US" altLang="ko-KR" sz="16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buFont typeface="Wingdings" pitchFamily="2" charset="2"/>
              <a:buChar char="u"/>
            </a:pPr>
            <a:r>
              <a:rPr lang="en-US" altLang="ko-KR" b="1" dirty="0">
                <a:solidFill>
                  <a:srgbClr val="9E1C26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Non-Western Religions</a:t>
            </a:r>
          </a:p>
          <a:p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Introduction of Eastern Religions to the West, The Development of Syncretistic Movements, </a:t>
            </a:r>
          </a:p>
          <a:p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Missionary Response to those Developments</a:t>
            </a:r>
          </a:p>
          <a:p>
            <a:endParaRPr lang="en-US" altLang="ko-KR" sz="16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buFont typeface="Wingdings" pitchFamily="2" charset="2"/>
              <a:buChar char="u"/>
            </a:pPr>
            <a:r>
              <a:rPr lang="en-US" altLang="ko-KR" b="1" dirty="0">
                <a:solidFill>
                  <a:srgbClr val="9E1C26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Church Life</a:t>
            </a:r>
          </a:p>
          <a:p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Works of Christian biography , Preaching and Prayer, Devotional Materials</a:t>
            </a:r>
          </a:p>
        </p:txBody>
      </p:sp>
      <p:grpSp>
        <p:nvGrpSpPr>
          <p:cNvPr id="9" name="그룹 8">
            <a:extLst>
              <a:ext uri="{FF2B5EF4-FFF2-40B4-BE49-F238E27FC236}">
                <a16:creationId xmlns:a16="http://schemas.microsoft.com/office/drawing/2014/main" xmlns="" id="{3B8D78CB-D313-4C32-A729-E2178CFA4DEE}"/>
              </a:ext>
            </a:extLst>
          </p:cNvPr>
          <p:cNvGrpSpPr/>
          <p:nvPr/>
        </p:nvGrpSpPr>
        <p:grpSpPr>
          <a:xfrm>
            <a:off x="7256301" y="1156040"/>
            <a:ext cx="4491584" cy="3263560"/>
            <a:chOff x="4480560" y="1656118"/>
            <a:chExt cx="4491584" cy="3263560"/>
          </a:xfrm>
        </p:grpSpPr>
        <p:pic>
          <p:nvPicPr>
            <p:cNvPr id="11" name="Picture 5" descr="D:\MissionandMissionaries_100x100_icon.png">
              <a:extLst>
                <a:ext uri="{FF2B5EF4-FFF2-40B4-BE49-F238E27FC236}">
                  <a16:creationId xmlns:a16="http://schemas.microsoft.com/office/drawing/2014/main" xmlns="" id="{56D1F765-39FC-4085-8FC0-7B93207E267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29026" y="3897240"/>
              <a:ext cx="1043118" cy="1022438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9" descr="D:\GlobalReligiousTraditions_100x100_icon.png">
              <a:extLst>
                <a:ext uri="{FF2B5EF4-FFF2-40B4-BE49-F238E27FC236}">
                  <a16:creationId xmlns:a16="http://schemas.microsoft.com/office/drawing/2014/main" xmlns="" id="{FB1DE6E4-3CAA-4369-B7C8-1236334E0E0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27347" y="1656118"/>
              <a:ext cx="1043118" cy="1022438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2" descr="D:\LeadersandThinkers_100x100_icon.png">
              <a:extLst>
                <a:ext uri="{FF2B5EF4-FFF2-40B4-BE49-F238E27FC236}">
                  <a16:creationId xmlns:a16="http://schemas.microsoft.com/office/drawing/2014/main" xmlns="" id="{C4C10645-141D-4179-9610-180AA715837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80560" y="1656118"/>
              <a:ext cx="1043118" cy="1022438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7" descr="D:\ATLA_Islam_100.png">
              <a:extLst>
                <a:ext uri="{FF2B5EF4-FFF2-40B4-BE49-F238E27FC236}">
                  <a16:creationId xmlns:a16="http://schemas.microsoft.com/office/drawing/2014/main" xmlns="" id="{5DEE2E54-69B7-4FD6-9B09-871F60485D8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8663" y="2785517"/>
              <a:ext cx="1043118" cy="1022438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10" descr="D:\ChristianPreaching_100x100_icon.png">
              <a:extLst>
                <a:ext uri="{FF2B5EF4-FFF2-40B4-BE49-F238E27FC236}">
                  <a16:creationId xmlns:a16="http://schemas.microsoft.com/office/drawing/2014/main" xmlns="" id="{B0046346-926D-42FB-A6D5-AFE642921AD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74134" y="1656118"/>
              <a:ext cx="1043118" cy="1022438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11" descr="D:\CatholicEngagements_100x100_icon.png">
              <a:extLst>
                <a:ext uri="{FF2B5EF4-FFF2-40B4-BE49-F238E27FC236}">
                  <a16:creationId xmlns:a16="http://schemas.microsoft.com/office/drawing/2014/main" xmlns="" id="{F632F10A-7938-4F15-97F9-2478B65C17E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29026" y="2785517"/>
              <a:ext cx="1043118" cy="1022438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8" descr="D:\GlobalTheologicalPerspectives_100x100_icon.png">
              <a:extLst>
                <a:ext uri="{FF2B5EF4-FFF2-40B4-BE49-F238E27FC236}">
                  <a16:creationId xmlns:a16="http://schemas.microsoft.com/office/drawing/2014/main" xmlns="" id="{B78B1BDB-7380-430D-AEFD-9E96DCA1646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20922" y="1656118"/>
              <a:ext cx="1043118" cy="1022438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12" descr="D:\BiblicalResearch_100x100_icon.png">
              <a:extLst>
                <a:ext uri="{FF2B5EF4-FFF2-40B4-BE49-F238E27FC236}">
                  <a16:creationId xmlns:a16="http://schemas.microsoft.com/office/drawing/2014/main" xmlns="" id="{9DE61294-6CE3-4F67-A4C9-501423F9337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68844" y="2785517"/>
              <a:ext cx="1043118" cy="1022438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97865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xmlns="" id="{B5D21B60-C105-4999-9CC4-2F6641C5B1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183" t="27774" r="21927" b="8000"/>
          <a:stretch/>
        </p:blipFill>
        <p:spPr>
          <a:xfrm>
            <a:off x="230138" y="1337065"/>
            <a:ext cx="4606029" cy="4801477"/>
          </a:xfrm>
          <a:prstGeom prst="rect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15" name="직사각형 14"/>
          <p:cNvSpPr/>
          <p:nvPr/>
        </p:nvSpPr>
        <p:spPr>
          <a:xfrm>
            <a:off x="10013267" y="1417548"/>
            <a:ext cx="224690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atinLnBrk="1">
              <a:defRPr/>
            </a:pPr>
            <a:r>
              <a:rPr lang="en-US" altLang="ko-KR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1. </a:t>
            </a:r>
            <a:r>
              <a:rPr lang="ko-KR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이름</a:t>
            </a:r>
            <a:r>
              <a:rPr lang="en-US" altLang="ko-KR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, </a:t>
            </a:r>
            <a:r>
              <a:rPr lang="ko-KR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성 입력</a:t>
            </a:r>
            <a:endParaRPr lang="en-US" altLang="ko-KR" sz="1600" dirty="0">
              <a:solidFill>
                <a:schemeClr val="tx1">
                  <a:lumMod val="50000"/>
                  <a:lumOff val="50000"/>
                </a:schemeClr>
              </a:solidFill>
              <a:latin typeface="나눔스퀘어라운드 Regular" panose="020B0600000101010101" pitchFamily="50" charset="-127"/>
              <a:ea typeface="나눔스퀘어라운드 Regular" panose="020B0600000101010101" pitchFamily="50" charset="-127"/>
            </a:endParaRPr>
          </a:p>
        </p:txBody>
      </p:sp>
      <p:sp>
        <p:nvSpPr>
          <p:cNvPr id="68" name="직사각형 67"/>
          <p:cNvSpPr/>
          <p:nvPr/>
        </p:nvSpPr>
        <p:spPr>
          <a:xfrm>
            <a:off x="438266" y="581724"/>
            <a:ext cx="903175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atinLnBrk="1">
              <a:defRPr/>
            </a:pPr>
            <a:r>
              <a: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단계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: </a:t>
            </a:r>
            <a:r>
              <a:rPr lang="ko-KR" altLang="en-US" sz="1600" b="1" dirty="0">
                <a:solidFill>
                  <a:schemeClr val="accent4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개인 정보 입력</a:t>
            </a:r>
            <a:r>
              <a: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 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(</a:t>
            </a:r>
            <a:r>
              <a: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이름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, </a:t>
            </a:r>
            <a:r>
              <a: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성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, </a:t>
            </a:r>
            <a:r>
              <a: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이메일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, ID/PW, </a:t>
            </a:r>
            <a:r>
              <a: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비밀번호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, </a:t>
            </a:r>
            <a:r>
              <a: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비밀번호 분실 질문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/</a:t>
            </a:r>
            <a:r>
              <a: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답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)</a:t>
            </a:r>
          </a:p>
        </p:txBody>
      </p:sp>
      <p:cxnSp>
        <p:nvCxnSpPr>
          <p:cNvPr id="20" name="직선 화살표 연결선 19"/>
          <p:cNvCxnSpPr/>
          <p:nvPr/>
        </p:nvCxnSpPr>
        <p:spPr>
          <a:xfrm>
            <a:off x="5210142" y="1623593"/>
            <a:ext cx="4535764" cy="0"/>
          </a:xfrm>
          <a:prstGeom prst="straightConnector1">
            <a:avLst/>
          </a:prstGeom>
          <a:ln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직선 화살표 연결선 83"/>
          <p:cNvCxnSpPr/>
          <p:nvPr/>
        </p:nvCxnSpPr>
        <p:spPr>
          <a:xfrm>
            <a:off x="5245266" y="2068421"/>
            <a:ext cx="3407786" cy="0"/>
          </a:xfrm>
          <a:prstGeom prst="straightConnector1">
            <a:avLst/>
          </a:prstGeom>
          <a:ln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직사각형 84"/>
          <p:cNvSpPr/>
          <p:nvPr/>
        </p:nvSpPr>
        <p:spPr>
          <a:xfrm>
            <a:off x="9043677" y="1907049"/>
            <a:ext cx="224690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atinLnBrk="1">
              <a:defRPr/>
            </a:pPr>
            <a:r>
              <a:rPr lang="en-US" altLang="ko-KR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2. </a:t>
            </a:r>
            <a:r>
              <a:rPr lang="ko-KR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개인</a:t>
            </a:r>
            <a:r>
              <a:rPr lang="en-US" altLang="ko-KR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 </a:t>
            </a:r>
            <a:r>
              <a:rPr lang="ko-KR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이메일 주소</a:t>
            </a:r>
            <a:endParaRPr lang="en-US" altLang="ko-KR" sz="1600" dirty="0">
              <a:solidFill>
                <a:schemeClr val="tx1">
                  <a:lumMod val="50000"/>
                  <a:lumOff val="50000"/>
                </a:schemeClr>
              </a:solidFill>
              <a:latin typeface="나눔스퀘어라운드 Regular" panose="020B0600000101010101" pitchFamily="50" charset="-127"/>
              <a:ea typeface="나눔스퀘어라운드 Regular" panose="020B0600000101010101" pitchFamily="50" charset="-127"/>
            </a:endParaRPr>
          </a:p>
        </p:txBody>
      </p:sp>
      <p:sp>
        <p:nvSpPr>
          <p:cNvPr id="86" name="직사각형 85"/>
          <p:cNvSpPr/>
          <p:nvPr/>
        </p:nvSpPr>
        <p:spPr>
          <a:xfrm>
            <a:off x="8958975" y="2897953"/>
            <a:ext cx="224690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atinLnBrk="1">
              <a:defRPr/>
            </a:pPr>
            <a:r>
              <a:rPr lang="en-US" altLang="ko-KR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3.  </a:t>
            </a:r>
            <a:r>
              <a:rPr lang="ko-KR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사용자 아이디</a:t>
            </a:r>
            <a:endParaRPr lang="en-US" altLang="ko-KR" sz="1600" dirty="0">
              <a:solidFill>
                <a:schemeClr val="tx1">
                  <a:lumMod val="50000"/>
                  <a:lumOff val="50000"/>
                </a:schemeClr>
              </a:solidFill>
              <a:latin typeface="나눔스퀘어라운드 Regular" panose="020B0600000101010101" pitchFamily="50" charset="-127"/>
              <a:ea typeface="나눔스퀘어라운드 Regular" panose="020B0600000101010101" pitchFamily="50" charset="-127"/>
            </a:endParaRPr>
          </a:p>
        </p:txBody>
      </p:sp>
      <p:sp>
        <p:nvSpPr>
          <p:cNvPr id="87" name="직사각형 86"/>
          <p:cNvSpPr/>
          <p:nvPr/>
        </p:nvSpPr>
        <p:spPr>
          <a:xfrm>
            <a:off x="8969318" y="3389699"/>
            <a:ext cx="31224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atinLnBrk="1">
              <a:defRPr/>
            </a:pPr>
            <a:r>
              <a:rPr lang="en-US" altLang="ko-KR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4. </a:t>
            </a:r>
            <a:r>
              <a:rPr lang="ko-KR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비밀번호</a:t>
            </a:r>
            <a:endParaRPr lang="en-US" altLang="ko-KR" sz="1600" dirty="0">
              <a:solidFill>
                <a:schemeClr val="tx1">
                  <a:lumMod val="50000"/>
                  <a:lumOff val="50000"/>
                </a:schemeClr>
              </a:solidFill>
              <a:latin typeface="나눔스퀘어라운드 Regular" panose="020B0600000101010101" pitchFamily="50" charset="-127"/>
              <a:ea typeface="나눔스퀘어라운드 Regular" panose="020B0600000101010101" pitchFamily="50" charset="-127"/>
            </a:endParaRPr>
          </a:p>
          <a:p>
            <a:pPr latinLnBrk="1">
              <a:defRPr/>
            </a:pPr>
            <a:r>
              <a:rPr lang="en-US" altLang="ko-KR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   </a:t>
            </a:r>
            <a:r>
              <a:rPr lang="en-US" altLang="ko-KR" sz="1100" dirty="0">
                <a:solidFill>
                  <a:srgbClr val="E36E6B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 * </a:t>
            </a:r>
            <a:r>
              <a:rPr lang="ko-KR" altLang="en-US" sz="1100" dirty="0">
                <a:solidFill>
                  <a:srgbClr val="E36E6B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반드시 특수기호 또는 대문자 </a:t>
            </a:r>
            <a:endParaRPr lang="en-US" altLang="ko-KR" sz="1100" dirty="0">
              <a:solidFill>
                <a:srgbClr val="E36E6B"/>
              </a:solidFill>
              <a:latin typeface="나눔스퀘어라운드 Regular" panose="020B0600000101010101" pitchFamily="50" charset="-127"/>
              <a:ea typeface="나눔스퀘어라운드 Regular" panose="020B0600000101010101" pitchFamily="50" charset="-127"/>
            </a:endParaRPr>
          </a:p>
          <a:p>
            <a:pPr latinLnBrk="1">
              <a:defRPr/>
            </a:pPr>
            <a:r>
              <a:rPr lang="en-US" altLang="ko-KR" sz="1100" dirty="0">
                <a:solidFill>
                  <a:srgbClr val="E36E6B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        </a:t>
            </a:r>
            <a:r>
              <a:rPr lang="ko-KR" altLang="en-US" sz="1100" dirty="0">
                <a:solidFill>
                  <a:srgbClr val="E36E6B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포함 입력</a:t>
            </a:r>
            <a:endParaRPr lang="en-US" altLang="ko-KR" sz="1600" dirty="0">
              <a:solidFill>
                <a:srgbClr val="E36E6B"/>
              </a:solidFill>
              <a:latin typeface="나눔스퀘어라운드 Regular" panose="020B0600000101010101" pitchFamily="50" charset="-127"/>
              <a:ea typeface="나눔스퀘어라운드 Regular" panose="020B0600000101010101" pitchFamily="50" charset="-127"/>
            </a:endParaRPr>
          </a:p>
        </p:txBody>
      </p:sp>
      <p:sp>
        <p:nvSpPr>
          <p:cNvPr id="88" name="직사각형 87"/>
          <p:cNvSpPr/>
          <p:nvPr/>
        </p:nvSpPr>
        <p:spPr>
          <a:xfrm>
            <a:off x="8959111" y="4732308"/>
            <a:ext cx="32328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atinLnBrk="1">
              <a:lnSpc>
                <a:spcPct val="150000"/>
              </a:lnSpc>
              <a:defRPr/>
            </a:pPr>
            <a:r>
              <a:rPr lang="en-US" altLang="ko-KR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5. </a:t>
            </a:r>
            <a:r>
              <a:rPr lang="ko-KR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비밀번호 분실 시</a:t>
            </a:r>
            <a:r>
              <a:rPr lang="en-US" altLang="ko-KR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 </a:t>
            </a:r>
            <a:r>
              <a:rPr lang="ko-KR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질문 및 답</a:t>
            </a:r>
            <a:endParaRPr lang="en-US" altLang="ko-KR" sz="1600" dirty="0">
              <a:solidFill>
                <a:schemeClr val="tx1">
                  <a:lumMod val="50000"/>
                  <a:lumOff val="50000"/>
                </a:schemeClr>
              </a:solidFill>
              <a:latin typeface="나눔스퀘어라운드 Regular" panose="020B0600000101010101" pitchFamily="50" charset="-127"/>
              <a:ea typeface="나눔스퀘어라운드 Regular" panose="020B0600000101010101" pitchFamily="50" charset="-127"/>
            </a:endParaRPr>
          </a:p>
        </p:txBody>
      </p:sp>
      <p:cxnSp>
        <p:nvCxnSpPr>
          <p:cNvPr id="89" name="직선 화살표 연결선 88"/>
          <p:cNvCxnSpPr/>
          <p:nvPr/>
        </p:nvCxnSpPr>
        <p:spPr>
          <a:xfrm>
            <a:off x="5241929" y="3058697"/>
            <a:ext cx="3407786" cy="0"/>
          </a:xfrm>
          <a:prstGeom prst="straightConnector1">
            <a:avLst/>
          </a:prstGeom>
          <a:ln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직선 화살표 연결선 89"/>
          <p:cNvCxnSpPr/>
          <p:nvPr/>
        </p:nvCxnSpPr>
        <p:spPr>
          <a:xfrm>
            <a:off x="5241929" y="3519962"/>
            <a:ext cx="3407786" cy="0"/>
          </a:xfrm>
          <a:prstGeom prst="straightConnector1">
            <a:avLst/>
          </a:prstGeom>
          <a:ln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직선 화살표 연결선 90"/>
          <p:cNvCxnSpPr/>
          <p:nvPr/>
        </p:nvCxnSpPr>
        <p:spPr>
          <a:xfrm>
            <a:off x="5374863" y="5009341"/>
            <a:ext cx="3407786" cy="0"/>
          </a:xfrm>
          <a:prstGeom prst="straightConnector1">
            <a:avLst/>
          </a:prstGeom>
          <a:ln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직사각형 91"/>
          <p:cNvSpPr/>
          <p:nvPr/>
        </p:nvSpPr>
        <p:spPr>
          <a:xfrm>
            <a:off x="5284356" y="4757203"/>
            <a:ext cx="212353" cy="474573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latin typeface="나눔스퀘어라운드 Regular" panose="020B0600000101010101" pitchFamily="50" charset="-127"/>
              <a:ea typeface="나눔스퀘어라운드 Regular" panose="020B0600000101010101" pitchFamily="50" charset="-127"/>
            </a:endParaRPr>
          </a:p>
        </p:txBody>
      </p:sp>
      <p:sp>
        <p:nvSpPr>
          <p:cNvPr id="93" name="직사각형 92"/>
          <p:cNvSpPr/>
          <p:nvPr/>
        </p:nvSpPr>
        <p:spPr>
          <a:xfrm>
            <a:off x="5209461" y="4625065"/>
            <a:ext cx="171739" cy="7388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latin typeface="나눔스퀘어라운드 Regular" panose="020B0600000101010101" pitchFamily="50" charset="-127"/>
              <a:ea typeface="나눔스퀘어라운드 Regular" panose="020B0600000101010101" pitchFamily="50" charset="-127"/>
            </a:endParaRPr>
          </a:p>
        </p:txBody>
      </p:sp>
      <p:sp>
        <p:nvSpPr>
          <p:cNvPr id="35" name="Rectangle 12">
            <a:extLst>
              <a:ext uri="{FF2B5EF4-FFF2-40B4-BE49-F238E27FC236}">
                <a16:creationId xmlns:a16="http://schemas.microsoft.com/office/drawing/2014/main" xmlns="" id="{552F7E77-58B6-4988-92DF-C3C871F6446F}"/>
              </a:ext>
            </a:extLst>
          </p:cNvPr>
          <p:cNvSpPr/>
          <p:nvPr/>
        </p:nvSpPr>
        <p:spPr>
          <a:xfrm>
            <a:off x="0" y="0"/>
            <a:ext cx="12191999" cy="445770"/>
          </a:xfrm>
          <a:prstGeom prst="rect">
            <a:avLst/>
          </a:prstGeom>
          <a:solidFill>
            <a:srgbClr val="E680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kern="0" dirty="0">
              <a:solidFill>
                <a:prstClr val="white"/>
              </a:solidFill>
              <a:latin typeface="나눔스퀘어라운드 Regular" panose="020B0600000101010101" pitchFamily="50" charset="-127"/>
              <a:ea typeface="나눔스퀘어라운드 Regular" panose="020B0600000101010101" pitchFamily="50" charset="-127"/>
            </a:endParaRPr>
          </a:p>
        </p:txBody>
      </p:sp>
      <p:sp>
        <p:nvSpPr>
          <p:cNvPr id="40" name="제목 1">
            <a:extLst>
              <a:ext uri="{FF2B5EF4-FFF2-40B4-BE49-F238E27FC236}">
                <a16:creationId xmlns:a16="http://schemas.microsoft.com/office/drawing/2014/main" xmlns="" id="{FF02BFEC-13D3-4F89-8806-483B96EDB699}"/>
              </a:ext>
            </a:extLst>
          </p:cNvPr>
          <p:cNvSpPr txBox="1">
            <a:spLocks/>
          </p:cNvSpPr>
          <p:nvPr/>
        </p:nvSpPr>
        <p:spPr>
          <a:xfrm>
            <a:off x="177064" y="45720"/>
            <a:ext cx="10515600" cy="29728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sz="32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800" b="1" dirty="0">
                <a:solidFill>
                  <a:schemeClr val="bg1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Arial" panose="020B0604020202020204" pitchFamily="34" charset="0"/>
              </a:rPr>
              <a:t>EBSCOhost </a:t>
            </a:r>
            <a:r>
              <a:rPr lang="ko-KR" altLang="en-US" sz="1800" b="1" dirty="0">
                <a:solidFill>
                  <a:schemeClr val="bg1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Arial" panose="020B0604020202020204" pitchFamily="34" charset="0"/>
              </a:rPr>
              <a:t>개인 계정 생성 방법</a:t>
            </a:r>
          </a:p>
        </p:txBody>
      </p:sp>
      <p:grpSp>
        <p:nvGrpSpPr>
          <p:cNvPr id="41" name="그룹 37">
            <a:extLst>
              <a:ext uri="{FF2B5EF4-FFF2-40B4-BE49-F238E27FC236}">
                <a16:creationId xmlns:a16="http://schemas.microsoft.com/office/drawing/2014/main" xmlns="" id="{E3427C4F-AC9B-4C96-B1CF-56E8CEB8CA57}"/>
              </a:ext>
            </a:extLst>
          </p:cNvPr>
          <p:cNvGrpSpPr>
            <a:grpSpLocks/>
          </p:cNvGrpSpPr>
          <p:nvPr/>
        </p:nvGrpSpPr>
        <p:grpSpPr bwMode="auto">
          <a:xfrm>
            <a:off x="182678" y="603757"/>
            <a:ext cx="312738" cy="307975"/>
            <a:chOff x="4214493" y="1060284"/>
            <a:chExt cx="312945" cy="307777"/>
          </a:xfrm>
        </p:grpSpPr>
        <p:sp>
          <p:nvSpPr>
            <p:cNvPr id="42" name="타원 41">
              <a:extLst>
                <a:ext uri="{FF2B5EF4-FFF2-40B4-BE49-F238E27FC236}">
                  <a16:creationId xmlns:a16="http://schemas.microsoft.com/office/drawing/2014/main" xmlns="" id="{EE837F17-99B7-46BC-A96E-EAF51DA41F8B}"/>
                </a:ext>
              </a:extLst>
            </p:cNvPr>
            <p:cNvSpPr/>
            <p:nvPr/>
          </p:nvSpPr>
          <p:spPr>
            <a:xfrm>
              <a:off x="4251666" y="1078688"/>
              <a:ext cx="250991" cy="252251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xmlns="" id="{981942F2-2868-45DD-8D66-F553989FCF87}"/>
                </a:ext>
              </a:extLst>
            </p:cNvPr>
            <p:cNvSpPr txBox="1"/>
            <p:nvPr/>
          </p:nvSpPr>
          <p:spPr>
            <a:xfrm>
              <a:off x="4214493" y="1060284"/>
              <a:ext cx="312945" cy="30777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altLang="ko-KR" sz="1400" b="1" dirty="0">
                  <a:solidFill>
                    <a:schemeClr val="bg1"/>
                  </a:solidFill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</a:rPr>
                <a:t>3</a:t>
              </a:r>
              <a:endParaRPr lang="ko-KR" altLang="en-US" sz="1400" b="1" dirty="0">
                <a:solidFill>
                  <a:schemeClr val="bg1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endParaRPr>
            </a:p>
          </p:txBody>
        </p:sp>
      </p:grpSp>
      <p:grpSp>
        <p:nvGrpSpPr>
          <p:cNvPr id="46" name="그룹 37">
            <a:extLst>
              <a:ext uri="{FF2B5EF4-FFF2-40B4-BE49-F238E27FC236}">
                <a16:creationId xmlns:a16="http://schemas.microsoft.com/office/drawing/2014/main" xmlns="" id="{8D01DBCC-6B29-4FC9-809F-B69E37409C8E}"/>
              </a:ext>
            </a:extLst>
          </p:cNvPr>
          <p:cNvGrpSpPr>
            <a:grpSpLocks/>
          </p:cNvGrpSpPr>
          <p:nvPr/>
        </p:nvGrpSpPr>
        <p:grpSpPr bwMode="auto">
          <a:xfrm>
            <a:off x="4378336" y="1535168"/>
            <a:ext cx="312738" cy="307975"/>
            <a:chOff x="4214493" y="1060284"/>
            <a:chExt cx="312945" cy="307777"/>
          </a:xfrm>
        </p:grpSpPr>
        <p:sp>
          <p:nvSpPr>
            <p:cNvPr id="47" name="타원 46">
              <a:extLst>
                <a:ext uri="{FF2B5EF4-FFF2-40B4-BE49-F238E27FC236}">
                  <a16:creationId xmlns:a16="http://schemas.microsoft.com/office/drawing/2014/main" xmlns="" id="{A9290E89-8F71-4F77-9806-F96804C25276}"/>
                </a:ext>
              </a:extLst>
            </p:cNvPr>
            <p:cNvSpPr/>
            <p:nvPr/>
          </p:nvSpPr>
          <p:spPr>
            <a:xfrm>
              <a:off x="4251666" y="1078688"/>
              <a:ext cx="250991" cy="252251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xmlns="" id="{1E814EF5-F123-4FEA-AD93-2F23B7107C85}"/>
                </a:ext>
              </a:extLst>
            </p:cNvPr>
            <p:cNvSpPr txBox="1"/>
            <p:nvPr/>
          </p:nvSpPr>
          <p:spPr>
            <a:xfrm>
              <a:off x="4214493" y="1060284"/>
              <a:ext cx="312945" cy="30777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altLang="ko-KR" sz="1400" b="1" dirty="0">
                  <a:solidFill>
                    <a:schemeClr val="bg1"/>
                  </a:solidFill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</a:rPr>
                <a:t>3</a:t>
              </a:r>
              <a:endParaRPr lang="ko-KR" altLang="en-US" sz="1400" b="1" dirty="0">
                <a:solidFill>
                  <a:schemeClr val="bg1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endParaRPr>
            </a:p>
          </p:txBody>
        </p:sp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5672221A-A45C-4329-8677-1CB4E775A707}"/>
              </a:ext>
            </a:extLst>
          </p:cNvPr>
          <p:cNvSpPr txBox="1"/>
          <p:nvPr/>
        </p:nvSpPr>
        <p:spPr>
          <a:xfrm>
            <a:off x="7086600" y="68564"/>
            <a:ext cx="5105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</a:pPr>
            <a:r>
              <a:rPr lang="ko-KR" altLang="en-US" sz="1400" dirty="0">
                <a:solidFill>
                  <a:schemeClr val="bg1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Arial" panose="020B0604020202020204" pitchFamily="34" charset="0"/>
              </a:rPr>
              <a:t>개인계정을 이용하여 폴더를 구성하면 </a:t>
            </a:r>
            <a:r>
              <a:rPr lang="ko-KR" altLang="en-US" sz="1400">
                <a:solidFill>
                  <a:schemeClr val="bg1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Arial" panose="020B0604020202020204" pitchFamily="34" charset="0"/>
              </a:rPr>
              <a:t>영구적으로 레코드 저장 가능</a:t>
            </a:r>
            <a:endParaRPr lang="en-US" altLang="ko-KR" sz="1400" dirty="0">
              <a:solidFill>
                <a:schemeClr val="bg1"/>
              </a:solidFill>
              <a:latin typeface="나눔스퀘어라운드 Regular" panose="020B0600000101010101" pitchFamily="50" charset="-127"/>
              <a:ea typeface="나눔스퀘어라운드 Regular" panose="020B0600000101010101" pitchFamily="50" charset="-12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4987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xmlns="" id="{8A11283C-0BFC-4A1F-980F-DAB1772D440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636"/>
          <a:stretch/>
        </p:blipFill>
        <p:spPr>
          <a:xfrm>
            <a:off x="177064" y="1403464"/>
            <a:ext cx="9160030" cy="4825886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22" name="말풍선: 사각형 21"/>
          <p:cNvSpPr/>
          <p:nvPr/>
        </p:nvSpPr>
        <p:spPr>
          <a:xfrm>
            <a:off x="10956287" y="1427909"/>
            <a:ext cx="937192" cy="479551"/>
          </a:xfrm>
          <a:prstGeom prst="wedgeRectCallout">
            <a:avLst>
              <a:gd name="adj1" fmla="val -35880"/>
              <a:gd name="adj2" fmla="val 83901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23" name="직사각형 22"/>
          <p:cNvSpPr/>
          <p:nvPr/>
        </p:nvSpPr>
        <p:spPr>
          <a:xfrm>
            <a:off x="11026001" y="1460562"/>
            <a:ext cx="7809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1200" b="1" dirty="0">
                <a:solidFill>
                  <a:schemeClr val="bg1"/>
                </a:solidFill>
              </a:rPr>
              <a:t>생성 완료</a:t>
            </a:r>
            <a:endParaRPr lang="en-US" altLang="ko-KR" sz="1200" b="1" dirty="0">
              <a:solidFill>
                <a:schemeClr val="bg1"/>
              </a:solidFill>
            </a:endParaRPr>
          </a:p>
          <a:p>
            <a:pPr algn="ctr"/>
            <a:r>
              <a:rPr lang="ko-KR" altLang="en-US" sz="1200" b="1" dirty="0">
                <a:solidFill>
                  <a:schemeClr val="bg1"/>
                </a:solidFill>
              </a:rPr>
              <a:t>메시지</a:t>
            </a: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9" y="593704"/>
            <a:ext cx="740093" cy="304744"/>
          </a:xfrm>
          <a:prstGeom prst="rect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35" name="직사각형 34"/>
          <p:cNvSpPr/>
          <p:nvPr/>
        </p:nvSpPr>
        <p:spPr>
          <a:xfrm>
            <a:off x="7992216" y="1983554"/>
            <a:ext cx="1296852" cy="9014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/>
          </a:p>
        </p:txBody>
      </p:sp>
      <p:sp>
        <p:nvSpPr>
          <p:cNvPr id="29" name="Rectangle 12">
            <a:extLst>
              <a:ext uri="{FF2B5EF4-FFF2-40B4-BE49-F238E27FC236}">
                <a16:creationId xmlns:a16="http://schemas.microsoft.com/office/drawing/2014/main" xmlns="" id="{45A9A6F9-553B-489C-96D9-D98444CB86A1}"/>
              </a:ext>
            </a:extLst>
          </p:cNvPr>
          <p:cNvSpPr/>
          <p:nvPr/>
        </p:nvSpPr>
        <p:spPr>
          <a:xfrm>
            <a:off x="0" y="0"/>
            <a:ext cx="12191999" cy="445770"/>
          </a:xfrm>
          <a:prstGeom prst="rect">
            <a:avLst/>
          </a:prstGeom>
          <a:solidFill>
            <a:srgbClr val="E680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kern="0" dirty="0">
              <a:solidFill>
                <a:prstClr val="white"/>
              </a:solidFill>
              <a:latin typeface="나눔스퀘어라운드 Regular" panose="020B0600000101010101" pitchFamily="50" charset="-127"/>
              <a:ea typeface="나눔스퀘어라운드 Regular" panose="020B0600000101010101" pitchFamily="50" charset="-127"/>
            </a:endParaRPr>
          </a:p>
        </p:txBody>
      </p:sp>
      <p:sp>
        <p:nvSpPr>
          <p:cNvPr id="37" name="제목 1">
            <a:extLst>
              <a:ext uri="{FF2B5EF4-FFF2-40B4-BE49-F238E27FC236}">
                <a16:creationId xmlns:a16="http://schemas.microsoft.com/office/drawing/2014/main" xmlns="" id="{79B2EBED-4405-4649-8190-3391358AAC9F}"/>
              </a:ext>
            </a:extLst>
          </p:cNvPr>
          <p:cNvSpPr txBox="1">
            <a:spLocks/>
          </p:cNvSpPr>
          <p:nvPr/>
        </p:nvSpPr>
        <p:spPr>
          <a:xfrm>
            <a:off x="177064" y="45720"/>
            <a:ext cx="10515600" cy="29728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sz="32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800" b="1" dirty="0">
                <a:solidFill>
                  <a:schemeClr val="bg1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Arial" panose="020B0604020202020204" pitchFamily="34" charset="0"/>
              </a:rPr>
              <a:t>EBSCOhost </a:t>
            </a:r>
            <a:r>
              <a:rPr lang="ko-KR" altLang="en-US" sz="1800" b="1" dirty="0">
                <a:solidFill>
                  <a:schemeClr val="bg1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Arial" panose="020B0604020202020204" pitchFamily="34" charset="0"/>
              </a:rPr>
              <a:t>개인 계정 생성 방법</a:t>
            </a:r>
          </a:p>
        </p:txBody>
      </p:sp>
      <p:sp>
        <p:nvSpPr>
          <p:cNvPr id="38" name="직사각형 37">
            <a:extLst>
              <a:ext uri="{FF2B5EF4-FFF2-40B4-BE49-F238E27FC236}">
                <a16:creationId xmlns:a16="http://schemas.microsoft.com/office/drawing/2014/main" xmlns="" id="{9F75ED55-3582-4B20-826D-07EFAD8E1C53}"/>
              </a:ext>
            </a:extLst>
          </p:cNvPr>
          <p:cNvSpPr/>
          <p:nvPr/>
        </p:nvSpPr>
        <p:spPr>
          <a:xfrm>
            <a:off x="438266" y="581724"/>
            <a:ext cx="903175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atinLnBrk="1">
              <a:defRPr/>
            </a:pPr>
            <a:r>
              <a: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맑은 고딕" panose="020B0503020000020004" pitchFamily="50" charset="-127"/>
              </a:rPr>
              <a:t>단계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맑은 고딕" panose="020B0503020000020004" pitchFamily="50" charset="-127"/>
              </a:rPr>
              <a:t>: EBSCOhost </a:t>
            </a:r>
            <a:r>
              <a: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맑은 고딕" panose="020B0503020000020004" pitchFamily="50" charset="-127"/>
              </a:rPr>
              <a:t>개인 계정 </a:t>
            </a:r>
            <a:r>
              <a:rPr lang="ko-KR" altLang="en-US" sz="1600" b="1" dirty="0">
                <a:solidFill>
                  <a:schemeClr val="accent4"/>
                </a:solidFill>
                <a:latin typeface="Calibri" panose="020F0502020204030204" pitchFamily="34" charset="0"/>
                <a:ea typeface="맑은 고딕" panose="020B0503020000020004" pitchFamily="50" charset="-127"/>
              </a:rPr>
              <a:t>로그인 완료 확인</a:t>
            </a:r>
            <a:r>
              <a:rPr lang="en-US" altLang="ko-KR" sz="1600" b="1" dirty="0">
                <a:solidFill>
                  <a:schemeClr val="accent4"/>
                </a:solidFill>
                <a:latin typeface="Calibri" panose="020F0502020204030204" pitchFamily="34" charset="0"/>
                <a:ea typeface="맑은 고딕" panose="020B0503020000020004" pitchFamily="50" charset="-127"/>
              </a:rPr>
              <a:t>! </a:t>
            </a:r>
            <a:r>
              <a:rPr lang="en-US" altLang="ko-KR" sz="16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→ </a:t>
            </a:r>
            <a:r>
              <a: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폴더 이용 가능</a:t>
            </a:r>
            <a:endParaRPr lang="en-US" altLang="ko-KR" sz="1600" b="1" dirty="0">
              <a:solidFill>
                <a:schemeClr val="accent4"/>
              </a:solidFill>
              <a:latin typeface="Calibri" panose="020F0502020204030204" pitchFamily="34" charset="0"/>
              <a:ea typeface="맑은 고딕" panose="020B0503020000020004" pitchFamily="50" charset="-127"/>
            </a:endParaRPr>
          </a:p>
        </p:txBody>
      </p:sp>
      <p:grpSp>
        <p:nvGrpSpPr>
          <p:cNvPr id="39" name="그룹 37">
            <a:extLst>
              <a:ext uri="{FF2B5EF4-FFF2-40B4-BE49-F238E27FC236}">
                <a16:creationId xmlns:a16="http://schemas.microsoft.com/office/drawing/2014/main" xmlns="" id="{D2BF922B-815A-4FB4-BE2A-35A74B523876}"/>
              </a:ext>
            </a:extLst>
          </p:cNvPr>
          <p:cNvGrpSpPr>
            <a:grpSpLocks/>
          </p:cNvGrpSpPr>
          <p:nvPr/>
        </p:nvGrpSpPr>
        <p:grpSpPr bwMode="auto">
          <a:xfrm>
            <a:off x="182678" y="603757"/>
            <a:ext cx="312738" cy="307975"/>
            <a:chOff x="4214493" y="1060284"/>
            <a:chExt cx="312945" cy="307777"/>
          </a:xfrm>
        </p:grpSpPr>
        <p:sp>
          <p:nvSpPr>
            <p:cNvPr id="40" name="타원 39">
              <a:extLst>
                <a:ext uri="{FF2B5EF4-FFF2-40B4-BE49-F238E27FC236}">
                  <a16:creationId xmlns:a16="http://schemas.microsoft.com/office/drawing/2014/main" xmlns="" id="{1EFD3D83-5BA5-4C52-8705-467383B46367}"/>
                </a:ext>
              </a:extLst>
            </p:cNvPr>
            <p:cNvSpPr/>
            <p:nvPr/>
          </p:nvSpPr>
          <p:spPr>
            <a:xfrm>
              <a:off x="4251666" y="1078688"/>
              <a:ext cx="250991" cy="252251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xmlns="" id="{018ED90F-487B-4A0F-83CB-E2786C0E242C}"/>
                </a:ext>
              </a:extLst>
            </p:cNvPr>
            <p:cNvSpPr txBox="1"/>
            <p:nvPr/>
          </p:nvSpPr>
          <p:spPr>
            <a:xfrm>
              <a:off x="4214493" y="1060284"/>
              <a:ext cx="312945" cy="30777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altLang="ko-KR" sz="1400" b="1" dirty="0">
                  <a:solidFill>
                    <a:schemeClr val="bg1"/>
                  </a:solidFill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</a:rPr>
                <a:t>4</a:t>
              </a:r>
              <a:endParaRPr lang="ko-KR" altLang="en-US" sz="1400" b="1" dirty="0">
                <a:solidFill>
                  <a:schemeClr val="bg1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endParaRPr>
            </a:p>
          </p:txBody>
        </p:sp>
      </p:grpSp>
      <p:pic>
        <p:nvPicPr>
          <p:cNvPr id="3" name="그림 2">
            <a:extLst>
              <a:ext uri="{FF2B5EF4-FFF2-40B4-BE49-F238E27FC236}">
                <a16:creationId xmlns:a16="http://schemas.microsoft.com/office/drawing/2014/main" xmlns="" id="{5F8EB356-4518-4DFF-B11D-FB5AC47514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7619" y="1273790"/>
            <a:ext cx="4095757" cy="336062"/>
          </a:xfrm>
          <a:prstGeom prst="rect">
            <a:avLst/>
          </a:prstGeom>
        </p:spPr>
      </p:pic>
      <p:sp>
        <p:nvSpPr>
          <p:cNvPr id="42" name="직사각형 41">
            <a:extLst>
              <a:ext uri="{FF2B5EF4-FFF2-40B4-BE49-F238E27FC236}">
                <a16:creationId xmlns:a16="http://schemas.microsoft.com/office/drawing/2014/main" xmlns="" id="{7DCDE53D-C5F1-4E63-9261-DA4C6A4D94C6}"/>
              </a:ext>
            </a:extLst>
          </p:cNvPr>
          <p:cNvSpPr/>
          <p:nvPr/>
        </p:nvSpPr>
        <p:spPr bwMode="auto">
          <a:xfrm>
            <a:off x="5621523" y="1246959"/>
            <a:ext cx="4095757" cy="358236"/>
          </a:xfrm>
          <a:prstGeom prst="rect">
            <a:avLst/>
          </a:prstGeom>
          <a:noFill/>
          <a:ln w="57150">
            <a:solidFill>
              <a:schemeClr val="accent4">
                <a:lumMod val="60000"/>
                <a:lumOff val="40000"/>
              </a:schemeClr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 eaLnBrk="1" latinLnBrk="1" hangingPunct="1">
              <a:defRPr/>
            </a:pPr>
            <a:endParaRPr lang="en-US" altLang="ko-KR" sz="1200" dirty="0">
              <a:solidFill>
                <a:prstClr val="black">
                  <a:lumMod val="75000"/>
                  <a:lumOff val="25000"/>
                </a:prstClr>
              </a:solidFill>
              <a:latin typeface="나눔스퀘어라운드 Regular" panose="020B0600000101010101" pitchFamily="50" charset="-127"/>
              <a:ea typeface="나눔스퀘어라운드 Regular" panose="020B0600000101010101" pitchFamily="50" charset="-127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xmlns="" id="{AE50382E-DEB9-43C3-94A2-C145F137454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520" t="15536" r="30832"/>
          <a:stretch/>
        </p:blipFill>
        <p:spPr>
          <a:xfrm>
            <a:off x="8924800" y="2120409"/>
            <a:ext cx="2926080" cy="2185140"/>
          </a:xfrm>
          <a:prstGeom prst="rect">
            <a:avLst/>
          </a:prstGeom>
          <a:ln w="3175">
            <a:solidFill>
              <a:schemeClr val="accent4">
                <a:lumMod val="60000"/>
                <a:lumOff val="40000"/>
              </a:schemeClr>
            </a:solidFill>
          </a:ln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xmlns="" id="{72162394-AC13-4BCC-86A4-7A132726EAB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33704" y="5365274"/>
            <a:ext cx="4846749" cy="676593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9BC3D0D7-FCA8-4DDC-AF96-B43301EBB135}"/>
              </a:ext>
            </a:extLst>
          </p:cNvPr>
          <p:cNvSpPr txBox="1"/>
          <p:nvPr/>
        </p:nvSpPr>
        <p:spPr>
          <a:xfrm>
            <a:off x="7086600" y="68564"/>
            <a:ext cx="5105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</a:pPr>
            <a:r>
              <a:rPr lang="ko-KR" altLang="en-US" sz="1400" dirty="0">
                <a:solidFill>
                  <a:schemeClr val="bg1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Arial" panose="020B0604020202020204" pitchFamily="34" charset="0"/>
              </a:rPr>
              <a:t>개인계정을 이용하여 폴더를 구성하면 </a:t>
            </a:r>
            <a:r>
              <a:rPr lang="ko-KR" altLang="en-US" sz="1400">
                <a:solidFill>
                  <a:schemeClr val="bg1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Arial" panose="020B0604020202020204" pitchFamily="34" charset="0"/>
              </a:rPr>
              <a:t>영구적으로 레코드 저장 가능</a:t>
            </a:r>
            <a:endParaRPr lang="en-US" altLang="ko-KR" sz="1400" dirty="0">
              <a:solidFill>
                <a:schemeClr val="bg1"/>
              </a:solidFill>
              <a:latin typeface="나눔스퀘어라운드 Regular" panose="020B0600000101010101" pitchFamily="50" charset="-127"/>
              <a:ea typeface="나눔스퀘어라운드 Regular" panose="020B0600000101010101" pitchFamily="50" charset="-127"/>
              <a:cs typeface="Arial" panose="020B0604020202020204" pitchFamily="34" charset="0"/>
            </a:endParaRPr>
          </a:p>
        </p:txBody>
      </p:sp>
      <p:pic>
        <p:nvPicPr>
          <p:cNvPr id="18" name="그림 17">
            <a:extLst>
              <a:ext uri="{FF2B5EF4-FFF2-40B4-BE49-F238E27FC236}">
                <a16:creationId xmlns:a16="http://schemas.microsoft.com/office/drawing/2014/main" xmlns="" id="{44926477-56C8-4A83-BACD-3FD5BA9AE60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57768" y="3361438"/>
            <a:ext cx="3894582" cy="152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16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xmlns="" id="{E72A8012-63C5-4A3A-9989-CF27F70402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248" y="564795"/>
            <a:ext cx="5896751" cy="5904807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9" name="그림 8"/>
          <p:cNvPicPr>
            <a:picLocks noChangeAspect="1"/>
          </p:cNvPicPr>
          <p:nvPr/>
        </p:nvPicPr>
        <p:blipFill rotWithShape="1">
          <a:blip r:embed="rId4"/>
          <a:srcRect t="11605" b="10834"/>
          <a:stretch/>
        </p:blipFill>
        <p:spPr>
          <a:xfrm>
            <a:off x="6566105" y="1738498"/>
            <a:ext cx="5438346" cy="4281003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4">
                <a:lumMod val="60000"/>
                <a:lumOff val="40000"/>
              </a:schemeClr>
            </a:solidFill>
            <a:headEnd/>
            <a:tailEnd/>
          </a:ln>
        </p:spPr>
      </p:pic>
      <p:sp>
        <p:nvSpPr>
          <p:cNvPr id="60439" name="Text Box 16"/>
          <p:cNvSpPr txBox="1">
            <a:spLocks noChangeArrowheads="1"/>
          </p:cNvSpPr>
          <p:nvPr/>
        </p:nvSpPr>
        <p:spPr bwMode="auto">
          <a:xfrm>
            <a:off x="6601556" y="858056"/>
            <a:ext cx="4881561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marL="0" lvl="1">
              <a:spcBef>
                <a:spcPts val="1200"/>
              </a:spcBef>
              <a:buNone/>
            </a:pP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•</a:t>
            </a:r>
            <a:r>
              <a: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               클릭 시 폴더 내 </a:t>
            </a:r>
            <a:r>
              <a:rPr lang="ko-KR" altLang="en-US" sz="1600" b="1" dirty="0">
                <a:solidFill>
                  <a:schemeClr val="accent4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레코드 추가하기</a:t>
            </a:r>
            <a:endParaRPr lang="en-US" altLang="ko-KR" sz="1600" b="1" dirty="0">
              <a:solidFill>
                <a:schemeClr val="accent4"/>
              </a:solidFill>
              <a:latin typeface="나눔스퀘어라운드 Regular" panose="020B0600000101010101" pitchFamily="50" charset="-127"/>
              <a:ea typeface="나눔스퀘어라운드 Regular" panose="020B0600000101010101" pitchFamily="50" charset="-127"/>
            </a:endParaRPr>
          </a:p>
          <a:p>
            <a:pPr marL="0" lvl="1">
              <a:spcBef>
                <a:spcPts val="1200"/>
              </a:spcBef>
              <a:buNone/>
            </a:pP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•               </a:t>
            </a:r>
            <a:r>
              <a: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클릭 시 폴더 내 </a:t>
            </a:r>
            <a:r>
              <a:rPr lang="ko-KR" altLang="en-US" sz="1600" b="1" dirty="0">
                <a:solidFill>
                  <a:schemeClr val="accent4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저장한 레코드 확인하기</a:t>
            </a:r>
            <a:endParaRPr lang="en-US" altLang="ko-KR" sz="1600" b="1" dirty="0">
              <a:solidFill>
                <a:schemeClr val="accent4"/>
              </a:solidFill>
              <a:latin typeface="나눔스퀘어라운드 Regular" panose="020B0600000101010101" pitchFamily="50" charset="-127"/>
              <a:ea typeface="나눔스퀘어라운드 Regular" panose="020B0600000101010101" pitchFamily="50" charset="-127"/>
            </a:endParaRPr>
          </a:p>
        </p:txBody>
      </p:sp>
      <p:pic>
        <p:nvPicPr>
          <p:cNvPr id="33" name="그림 32"/>
          <p:cNvPicPr>
            <a:picLocks noChangeAspect="1"/>
          </p:cNvPicPr>
          <p:nvPr/>
        </p:nvPicPr>
        <p:blipFill rotWithShape="1">
          <a:blip r:embed="rId5"/>
          <a:srcRect l="7443" t="13921" r="11368" b="13295"/>
          <a:stretch/>
        </p:blipFill>
        <p:spPr>
          <a:xfrm>
            <a:off x="5452985" y="2518093"/>
            <a:ext cx="387984" cy="198121"/>
          </a:xfrm>
          <a:prstGeom prst="rect">
            <a:avLst/>
          </a:prstGeom>
        </p:spPr>
      </p:pic>
      <p:pic>
        <p:nvPicPr>
          <p:cNvPr id="36" name="그림 35"/>
          <p:cNvPicPr>
            <a:picLocks noChangeAspect="1"/>
          </p:cNvPicPr>
          <p:nvPr/>
        </p:nvPicPr>
        <p:blipFill rotWithShape="1">
          <a:blip r:embed="rId5"/>
          <a:srcRect l="7443" t="13921" r="11368" b="13295"/>
          <a:stretch/>
        </p:blipFill>
        <p:spPr>
          <a:xfrm>
            <a:off x="5452985" y="4518025"/>
            <a:ext cx="387984" cy="198121"/>
          </a:xfrm>
          <a:prstGeom prst="rect">
            <a:avLst/>
          </a:prstGeom>
        </p:spPr>
      </p:pic>
      <p:pic>
        <p:nvPicPr>
          <p:cNvPr id="37" name="그림 36"/>
          <p:cNvPicPr>
            <a:picLocks noChangeAspect="1"/>
          </p:cNvPicPr>
          <p:nvPr/>
        </p:nvPicPr>
        <p:blipFill rotWithShape="1">
          <a:blip r:embed="rId5"/>
          <a:srcRect l="7443" t="13921" r="11368" b="13295"/>
          <a:stretch/>
        </p:blipFill>
        <p:spPr>
          <a:xfrm>
            <a:off x="5452985" y="5311738"/>
            <a:ext cx="387984" cy="198121"/>
          </a:xfrm>
          <a:prstGeom prst="rect">
            <a:avLst/>
          </a:prstGeom>
        </p:spPr>
      </p:pic>
      <p:pic>
        <p:nvPicPr>
          <p:cNvPr id="41" name="그림 40"/>
          <p:cNvPicPr>
            <a:picLocks noChangeAspect="1"/>
          </p:cNvPicPr>
          <p:nvPr/>
        </p:nvPicPr>
        <p:blipFill rotWithShape="1">
          <a:blip r:embed="rId5"/>
          <a:srcRect l="7443" t="13921" r="11368" b="13295"/>
          <a:stretch/>
        </p:blipFill>
        <p:spPr>
          <a:xfrm>
            <a:off x="5434030" y="1670049"/>
            <a:ext cx="387984" cy="198121"/>
          </a:xfrm>
          <a:prstGeom prst="rect">
            <a:avLst/>
          </a:prstGeom>
        </p:spPr>
      </p:pic>
      <p:sp>
        <p:nvSpPr>
          <p:cNvPr id="38" name="직사각형 37"/>
          <p:cNvSpPr/>
          <p:nvPr/>
        </p:nvSpPr>
        <p:spPr bwMode="auto">
          <a:xfrm>
            <a:off x="5622529" y="1658747"/>
            <a:ext cx="218440" cy="220727"/>
          </a:xfrm>
          <a:prstGeom prst="rect">
            <a:avLst/>
          </a:prstGeom>
          <a:noFill/>
          <a:ln w="19050">
            <a:solidFill>
              <a:srgbClr val="E26B68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 eaLnBrk="1" latinLnBrk="1" hangingPunct="1">
              <a:defRPr/>
            </a:pPr>
            <a:endParaRPr lang="en-US" altLang="ko-KR" sz="12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43" name="직사각형 42"/>
          <p:cNvSpPr/>
          <p:nvPr/>
        </p:nvSpPr>
        <p:spPr bwMode="auto">
          <a:xfrm>
            <a:off x="5646977" y="2500567"/>
            <a:ext cx="218440" cy="220727"/>
          </a:xfrm>
          <a:prstGeom prst="rect">
            <a:avLst/>
          </a:prstGeom>
          <a:noFill/>
          <a:ln w="19050">
            <a:solidFill>
              <a:srgbClr val="E26B68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 eaLnBrk="1" latinLnBrk="1" hangingPunct="1">
              <a:defRPr/>
            </a:pPr>
            <a:endParaRPr lang="en-US" altLang="ko-KR" sz="12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46" name="직사각형 45"/>
          <p:cNvSpPr/>
          <p:nvPr/>
        </p:nvSpPr>
        <p:spPr bwMode="auto">
          <a:xfrm>
            <a:off x="5646977" y="4506721"/>
            <a:ext cx="218440" cy="220727"/>
          </a:xfrm>
          <a:prstGeom prst="rect">
            <a:avLst/>
          </a:prstGeom>
          <a:noFill/>
          <a:ln w="19050">
            <a:solidFill>
              <a:srgbClr val="E26B68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 eaLnBrk="1" latinLnBrk="1" hangingPunct="1">
              <a:defRPr/>
            </a:pPr>
            <a:endParaRPr lang="en-US" altLang="ko-KR" sz="12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49" name="직사각형 48"/>
          <p:cNvSpPr/>
          <p:nvPr/>
        </p:nvSpPr>
        <p:spPr bwMode="auto">
          <a:xfrm>
            <a:off x="5646977" y="5298353"/>
            <a:ext cx="218440" cy="220727"/>
          </a:xfrm>
          <a:prstGeom prst="rect">
            <a:avLst/>
          </a:prstGeom>
          <a:noFill/>
          <a:ln w="19050">
            <a:solidFill>
              <a:srgbClr val="E26B68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 eaLnBrk="1" latinLnBrk="1" hangingPunct="1">
              <a:defRPr/>
            </a:pPr>
            <a:endParaRPr lang="en-US" altLang="ko-KR" sz="12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79022" y="6164591"/>
            <a:ext cx="416738" cy="167939"/>
          </a:xfrm>
          <a:prstGeom prst="rect">
            <a:avLst/>
          </a:prstGeom>
        </p:spPr>
      </p:pic>
      <p:pic>
        <p:nvPicPr>
          <p:cNvPr id="63" name="그림 62"/>
          <p:cNvPicPr>
            <a:picLocks noChangeAspect="1"/>
          </p:cNvPicPr>
          <p:nvPr/>
        </p:nvPicPr>
        <p:blipFill rotWithShape="1">
          <a:blip r:embed="rId5"/>
          <a:srcRect l="49577" t="13921" r="11368" b="13295"/>
          <a:stretch/>
        </p:blipFill>
        <p:spPr>
          <a:xfrm>
            <a:off x="7024370" y="858056"/>
            <a:ext cx="331698" cy="352109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52926" y="662911"/>
            <a:ext cx="536953" cy="264469"/>
          </a:xfrm>
          <a:prstGeom prst="rect">
            <a:avLst/>
          </a:prstGeom>
          <a:ln>
            <a:noFill/>
          </a:ln>
        </p:spPr>
      </p:pic>
      <p:pic>
        <p:nvPicPr>
          <p:cNvPr id="76" name="그림 7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62514" y="1322341"/>
            <a:ext cx="455411" cy="224307"/>
          </a:xfrm>
          <a:prstGeom prst="rect">
            <a:avLst/>
          </a:prstGeom>
          <a:ln>
            <a:noFill/>
          </a:ln>
        </p:spPr>
      </p:pic>
      <p:sp>
        <p:nvSpPr>
          <p:cNvPr id="45" name="Rectangle 12">
            <a:extLst>
              <a:ext uri="{FF2B5EF4-FFF2-40B4-BE49-F238E27FC236}">
                <a16:creationId xmlns:a16="http://schemas.microsoft.com/office/drawing/2014/main" xmlns="" id="{EDCF368C-1999-46FE-B49B-4232DD3DF16F}"/>
              </a:ext>
            </a:extLst>
          </p:cNvPr>
          <p:cNvSpPr/>
          <p:nvPr/>
        </p:nvSpPr>
        <p:spPr>
          <a:xfrm>
            <a:off x="0" y="0"/>
            <a:ext cx="12191999" cy="445770"/>
          </a:xfrm>
          <a:prstGeom prst="rect">
            <a:avLst/>
          </a:prstGeom>
          <a:solidFill>
            <a:srgbClr val="E680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kern="0" dirty="0">
              <a:solidFill>
                <a:prstClr val="white"/>
              </a:solidFill>
              <a:latin typeface="나눔스퀘어라운드 Regular" panose="020B0600000101010101" pitchFamily="50" charset="-127"/>
              <a:ea typeface="나눔스퀘어라운드 Regular" panose="020B0600000101010101" pitchFamily="50" charset="-127"/>
            </a:endParaRPr>
          </a:p>
        </p:txBody>
      </p:sp>
      <p:sp>
        <p:nvSpPr>
          <p:cNvPr id="47" name="제목 1">
            <a:extLst>
              <a:ext uri="{FF2B5EF4-FFF2-40B4-BE49-F238E27FC236}">
                <a16:creationId xmlns:a16="http://schemas.microsoft.com/office/drawing/2014/main" xmlns="" id="{845A1141-251E-4763-805B-66A2245D5AEB}"/>
              </a:ext>
            </a:extLst>
          </p:cNvPr>
          <p:cNvSpPr txBox="1">
            <a:spLocks/>
          </p:cNvSpPr>
          <p:nvPr/>
        </p:nvSpPr>
        <p:spPr>
          <a:xfrm>
            <a:off x="177064" y="45720"/>
            <a:ext cx="10515600" cy="29728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sz="32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1800" b="1" dirty="0">
                <a:solidFill>
                  <a:schemeClr val="bg1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Arial" panose="020B0604020202020204" pitchFamily="34" charset="0"/>
              </a:rPr>
              <a:t>폴더 활용하기 </a:t>
            </a:r>
            <a:r>
              <a:rPr lang="en-US" altLang="ko-KR" sz="1800" b="1" dirty="0">
                <a:solidFill>
                  <a:schemeClr val="bg1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Arial" panose="020B0604020202020204" pitchFamily="34" charset="0"/>
              </a:rPr>
              <a:t>– </a:t>
            </a:r>
            <a:r>
              <a:rPr lang="ko-KR" altLang="en-US" sz="1800" b="1" dirty="0">
                <a:solidFill>
                  <a:schemeClr val="bg1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Arial" panose="020B0604020202020204" pitchFamily="34" charset="0"/>
              </a:rPr>
              <a:t>레코드 추가하기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53105217-6C80-4DDD-855D-A0AAEC74CE84}"/>
              </a:ext>
            </a:extLst>
          </p:cNvPr>
          <p:cNvSpPr txBox="1"/>
          <p:nvPr/>
        </p:nvSpPr>
        <p:spPr>
          <a:xfrm>
            <a:off x="7086600" y="68564"/>
            <a:ext cx="5105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</a:pPr>
            <a:r>
              <a:rPr lang="ko-KR" altLang="en-US" sz="1400" dirty="0">
                <a:solidFill>
                  <a:schemeClr val="bg1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Arial" panose="020B0604020202020204" pitchFamily="34" charset="0"/>
              </a:rPr>
              <a:t>개인계정을 이용하여 폴더를 구성하면 </a:t>
            </a:r>
            <a:r>
              <a:rPr lang="ko-KR" altLang="en-US" sz="1400">
                <a:solidFill>
                  <a:schemeClr val="bg1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Arial" panose="020B0604020202020204" pitchFamily="34" charset="0"/>
              </a:rPr>
              <a:t>영구적으로 레코드 저장 가능</a:t>
            </a:r>
            <a:endParaRPr lang="en-US" altLang="ko-KR" sz="1400" dirty="0">
              <a:solidFill>
                <a:schemeClr val="bg1"/>
              </a:solidFill>
              <a:latin typeface="나눔스퀘어라운드 Regular" panose="020B0600000101010101" pitchFamily="50" charset="-127"/>
              <a:ea typeface="나눔스퀘어라운드 Regular" panose="020B0600000101010101" pitchFamily="50" charset="-127"/>
              <a:cs typeface="Arial" panose="020B0604020202020204" pitchFamily="34" charset="0"/>
            </a:endParaRPr>
          </a:p>
        </p:txBody>
      </p:sp>
      <p:grpSp>
        <p:nvGrpSpPr>
          <p:cNvPr id="51" name="그룹 37">
            <a:extLst>
              <a:ext uri="{FF2B5EF4-FFF2-40B4-BE49-F238E27FC236}">
                <a16:creationId xmlns:a16="http://schemas.microsoft.com/office/drawing/2014/main" xmlns="" id="{0CE6CA1C-52E4-451B-BF14-2BDCB9CB5649}"/>
              </a:ext>
            </a:extLst>
          </p:cNvPr>
          <p:cNvGrpSpPr>
            <a:grpSpLocks/>
          </p:cNvGrpSpPr>
          <p:nvPr/>
        </p:nvGrpSpPr>
        <p:grpSpPr bwMode="auto">
          <a:xfrm>
            <a:off x="5861945" y="1846567"/>
            <a:ext cx="312738" cy="307975"/>
            <a:chOff x="4214493" y="1060284"/>
            <a:chExt cx="312945" cy="307777"/>
          </a:xfrm>
        </p:grpSpPr>
        <p:sp>
          <p:nvSpPr>
            <p:cNvPr id="52" name="타원 51">
              <a:extLst>
                <a:ext uri="{FF2B5EF4-FFF2-40B4-BE49-F238E27FC236}">
                  <a16:creationId xmlns:a16="http://schemas.microsoft.com/office/drawing/2014/main" xmlns="" id="{DF078238-9B07-4107-9BA1-600A62407526}"/>
                </a:ext>
              </a:extLst>
            </p:cNvPr>
            <p:cNvSpPr/>
            <p:nvPr/>
          </p:nvSpPr>
          <p:spPr>
            <a:xfrm>
              <a:off x="4251666" y="1078688"/>
              <a:ext cx="250991" cy="252251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xmlns="" id="{B15D86CD-21D7-467F-94CF-D57B081E67F8}"/>
                </a:ext>
              </a:extLst>
            </p:cNvPr>
            <p:cNvSpPr txBox="1"/>
            <p:nvPr/>
          </p:nvSpPr>
          <p:spPr>
            <a:xfrm>
              <a:off x="4214493" y="1060284"/>
              <a:ext cx="312945" cy="30777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altLang="ko-KR" sz="1400" b="1" dirty="0">
                  <a:solidFill>
                    <a:schemeClr val="bg1"/>
                  </a:solidFill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</a:rPr>
                <a:t>1</a:t>
              </a:r>
              <a:endParaRPr lang="ko-KR" altLang="en-US" sz="1400" b="1" dirty="0">
                <a:solidFill>
                  <a:schemeClr val="bg1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endParaRPr>
            </a:p>
          </p:txBody>
        </p:sp>
      </p:grpSp>
      <p:grpSp>
        <p:nvGrpSpPr>
          <p:cNvPr id="54" name="그룹 37">
            <a:extLst>
              <a:ext uri="{FF2B5EF4-FFF2-40B4-BE49-F238E27FC236}">
                <a16:creationId xmlns:a16="http://schemas.microsoft.com/office/drawing/2014/main" xmlns="" id="{7B1D68EF-E0E8-418A-ADE0-46E04D03E9D0}"/>
              </a:ext>
            </a:extLst>
          </p:cNvPr>
          <p:cNvGrpSpPr>
            <a:grpSpLocks/>
          </p:cNvGrpSpPr>
          <p:nvPr/>
        </p:nvGrpSpPr>
        <p:grpSpPr bwMode="auto">
          <a:xfrm>
            <a:off x="5875071" y="2748609"/>
            <a:ext cx="312738" cy="307975"/>
            <a:chOff x="4214493" y="1060284"/>
            <a:chExt cx="312945" cy="307777"/>
          </a:xfrm>
        </p:grpSpPr>
        <p:sp>
          <p:nvSpPr>
            <p:cNvPr id="55" name="타원 54">
              <a:extLst>
                <a:ext uri="{FF2B5EF4-FFF2-40B4-BE49-F238E27FC236}">
                  <a16:creationId xmlns:a16="http://schemas.microsoft.com/office/drawing/2014/main" xmlns="" id="{CDD2A381-65D2-4DD3-A8D3-4F2203B118F2}"/>
                </a:ext>
              </a:extLst>
            </p:cNvPr>
            <p:cNvSpPr/>
            <p:nvPr/>
          </p:nvSpPr>
          <p:spPr>
            <a:xfrm>
              <a:off x="4251666" y="1078688"/>
              <a:ext cx="250991" cy="252251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xmlns="" id="{846D7F5E-6CB5-4390-81DE-4254A10E2EA1}"/>
                </a:ext>
              </a:extLst>
            </p:cNvPr>
            <p:cNvSpPr txBox="1"/>
            <p:nvPr/>
          </p:nvSpPr>
          <p:spPr>
            <a:xfrm>
              <a:off x="4214493" y="1060284"/>
              <a:ext cx="312945" cy="30777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altLang="ko-KR" sz="1400" b="1" dirty="0">
                  <a:solidFill>
                    <a:schemeClr val="bg1"/>
                  </a:solidFill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</a:rPr>
                <a:t>1</a:t>
              </a:r>
              <a:endParaRPr lang="ko-KR" altLang="en-US" sz="1400" b="1" dirty="0">
                <a:solidFill>
                  <a:schemeClr val="bg1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endParaRPr>
            </a:p>
          </p:txBody>
        </p:sp>
      </p:grpSp>
      <p:grpSp>
        <p:nvGrpSpPr>
          <p:cNvPr id="57" name="그룹 37">
            <a:extLst>
              <a:ext uri="{FF2B5EF4-FFF2-40B4-BE49-F238E27FC236}">
                <a16:creationId xmlns:a16="http://schemas.microsoft.com/office/drawing/2014/main" xmlns="" id="{8212FDBD-F7D7-45C7-8655-3F59A3637BBC}"/>
              </a:ext>
            </a:extLst>
          </p:cNvPr>
          <p:cNvGrpSpPr>
            <a:grpSpLocks/>
          </p:cNvGrpSpPr>
          <p:nvPr/>
        </p:nvGrpSpPr>
        <p:grpSpPr bwMode="auto">
          <a:xfrm>
            <a:off x="5861945" y="4741980"/>
            <a:ext cx="312738" cy="307975"/>
            <a:chOff x="4214493" y="1060284"/>
            <a:chExt cx="312945" cy="307777"/>
          </a:xfrm>
        </p:grpSpPr>
        <p:sp>
          <p:nvSpPr>
            <p:cNvPr id="77" name="타원 76">
              <a:extLst>
                <a:ext uri="{FF2B5EF4-FFF2-40B4-BE49-F238E27FC236}">
                  <a16:creationId xmlns:a16="http://schemas.microsoft.com/office/drawing/2014/main" xmlns="" id="{CA6471EC-E4EC-4310-BCF4-3D00554B51D1}"/>
                </a:ext>
              </a:extLst>
            </p:cNvPr>
            <p:cNvSpPr/>
            <p:nvPr/>
          </p:nvSpPr>
          <p:spPr>
            <a:xfrm>
              <a:off x="4251666" y="1078688"/>
              <a:ext cx="250991" cy="252251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endParaRP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xmlns="" id="{A1B041DC-A62D-4692-8680-BC798723EC10}"/>
                </a:ext>
              </a:extLst>
            </p:cNvPr>
            <p:cNvSpPr txBox="1"/>
            <p:nvPr/>
          </p:nvSpPr>
          <p:spPr>
            <a:xfrm>
              <a:off x="4214493" y="1060284"/>
              <a:ext cx="312945" cy="30777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altLang="ko-KR" sz="1400" b="1" dirty="0">
                  <a:solidFill>
                    <a:schemeClr val="bg1"/>
                  </a:solidFill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</a:rPr>
                <a:t>1</a:t>
              </a:r>
              <a:endParaRPr lang="ko-KR" altLang="en-US" sz="1400" b="1" dirty="0">
                <a:solidFill>
                  <a:schemeClr val="bg1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endParaRPr>
            </a:p>
          </p:txBody>
        </p:sp>
      </p:grpSp>
      <p:grpSp>
        <p:nvGrpSpPr>
          <p:cNvPr id="79" name="그룹 37">
            <a:extLst>
              <a:ext uri="{FF2B5EF4-FFF2-40B4-BE49-F238E27FC236}">
                <a16:creationId xmlns:a16="http://schemas.microsoft.com/office/drawing/2014/main" xmlns="" id="{90B9AC0A-70AB-4A24-88BF-3C49A91DADCB}"/>
              </a:ext>
            </a:extLst>
          </p:cNvPr>
          <p:cNvGrpSpPr>
            <a:grpSpLocks/>
          </p:cNvGrpSpPr>
          <p:nvPr/>
        </p:nvGrpSpPr>
        <p:grpSpPr bwMode="auto">
          <a:xfrm>
            <a:off x="5875071" y="5531787"/>
            <a:ext cx="312738" cy="307975"/>
            <a:chOff x="4214493" y="1060284"/>
            <a:chExt cx="312945" cy="307777"/>
          </a:xfrm>
        </p:grpSpPr>
        <p:sp>
          <p:nvSpPr>
            <p:cNvPr id="80" name="타원 79">
              <a:extLst>
                <a:ext uri="{FF2B5EF4-FFF2-40B4-BE49-F238E27FC236}">
                  <a16:creationId xmlns:a16="http://schemas.microsoft.com/office/drawing/2014/main" xmlns="" id="{C47721E9-2590-4133-84B2-66100298F735}"/>
                </a:ext>
              </a:extLst>
            </p:cNvPr>
            <p:cNvSpPr/>
            <p:nvPr/>
          </p:nvSpPr>
          <p:spPr>
            <a:xfrm>
              <a:off x="4251666" y="1078688"/>
              <a:ext cx="250991" cy="252251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endParaRP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xmlns="" id="{52759497-4AD7-4A7F-8F78-1D0BD9C1AEA3}"/>
                </a:ext>
              </a:extLst>
            </p:cNvPr>
            <p:cNvSpPr txBox="1"/>
            <p:nvPr/>
          </p:nvSpPr>
          <p:spPr>
            <a:xfrm>
              <a:off x="4214493" y="1060284"/>
              <a:ext cx="312945" cy="30777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altLang="ko-KR" sz="1400" b="1" dirty="0">
                  <a:solidFill>
                    <a:schemeClr val="bg1"/>
                  </a:solidFill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</a:rPr>
                <a:t>1</a:t>
              </a:r>
              <a:endParaRPr lang="ko-KR" altLang="en-US" sz="1400" b="1" dirty="0">
                <a:solidFill>
                  <a:schemeClr val="bg1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endParaRPr>
            </a:p>
          </p:txBody>
        </p:sp>
      </p:grpSp>
      <p:sp>
        <p:nvSpPr>
          <p:cNvPr id="82" name="말풍선: 사각형 81">
            <a:extLst>
              <a:ext uri="{FF2B5EF4-FFF2-40B4-BE49-F238E27FC236}">
                <a16:creationId xmlns:a16="http://schemas.microsoft.com/office/drawing/2014/main" xmlns="" id="{CE032B73-3FFD-41AC-BE9F-7FE56BA2531A}"/>
              </a:ext>
            </a:extLst>
          </p:cNvPr>
          <p:cNvSpPr/>
          <p:nvPr/>
        </p:nvSpPr>
        <p:spPr>
          <a:xfrm>
            <a:off x="4142421" y="1169799"/>
            <a:ext cx="1030911" cy="580257"/>
          </a:xfrm>
          <a:prstGeom prst="wedgeRectCallout">
            <a:avLst>
              <a:gd name="adj1" fmla="val -13705"/>
              <a:gd name="adj2" fmla="val -79594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/>
            <a:r>
              <a:rPr lang="ko-KR" altLang="en-US" sz="1400" dirty="0">
                <a:solidFill>
                  <a:schemeClr val="bg1"/>
                </a:solidFill>
              </a:rPr>
              <a:t>폴더에 </a:t>
            </a:r>
            <a:endParaRPr lang="en-US" altLang="ko-KR" sz="1400" dirty="0">
              <a:solidFill>
                <a:schemeClr val="bg1"/>
              </a:solidFill>
            </a:endParaRPr>
          </a:p>
          <a:p>
            <a:pPr algn="ctr" latinLnBrk="1"/>
            <a:r>
              <a:rPr lang="ko-KR" altLang="en-US" sz="1400" dirty="0">
                <a:solidFill>
                  <a:schemeClr val="bg1"/>
                </a:solidFill>
              </a:rPr>
              <a:t>접속하기</a:t>
            </a:r>
            <a:endParaRPr lang="en-US" altLang="ko-KR" sz="1400" dirty="0">
              <a:solidFill>
                <a:schemeClr val="bg1"/>
              </a:solidFill>
            </a:endParaRPr>
          </a:p>
        </p:txBody>
      </p:sp>
      <p:sp>
        <p:nvSpPr>
          <p:cNvPr id="83" name="직사각형 82">
            <a:extLst>
              <a:ext uri="{FF2B5EF4-FFF2-40B4-BE49-F238E27FC236}">
                <a16:creationId xmlns:a16="http://schemas.microsoft.com/office/drawing/2014/main" xmlns="" id="{9422124C-E4DE-4C6D-85FD-0BF681348B6A}"/>
              </a:ext>
            </a:extLst>
          </p:cNvPr>
          <p:cNvSpPr/>
          <p:nvPr/>
        </p:nvSpPr>
        <p:spPr>
          <a:xfrm>
            <a:off x="5208992" y="927380"/>
            <a:ext cx="822448" cy="2084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/>
          </a:p>
        </p:txBody>
      </p:sp>
      <p:sp>
        <p:nvSpPr>
          <p:cNvPr id="84" name="직사각형 83">
            <a:extLst>
              <a:ext uri="{FF2B5EF4-FFF2-40B4-BE49-F238E27FC236}">
                <a16:creationId xmlns:a16="http://schemas.microsoft.com/office/drawing/2014/main" xmlns="" id="{9E0A0CEB-986B-4C3B-B5A8-AF2E4DE763F8}"/>
              </a:ext>
            </a:extLst>
          </p:cNvPr>
          <p:cNvSpPr/>
          <p:nvPr/>
        </p:nvSpPr>
        <p:spPr bwMode="auto">
          <a:xfrm>
            <a:off x="4767994" y="638248"/>
            <a:ext cx="521885" cy="289132"/>
          </a:xfrm>
          <a:prstGeom prst="rect">
            <a:avLst/>
          </a:prstGeom>
          <a:noFill/>
          <a:ln w="57150">
            <a:solidFill>
              <a:schemeClr val="accent4">
                <a:lumMod val="60000"/>
                <a:lumOff val="40000"/>
              </a:schemeClr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 eaLnBrk="1" latinLnBrk="1" hangingPunct="1">
              <a:defRPr/>
            </a:pPr>
            <a:endParaRPr lang="en-US" altLang="ko-KR" sz="1200" dirty="0">
              <a:solidFill>
                <a:prstClr val="black">
                  <a:lumMod val="75000"/>
                  <a:lumOff val="25000"/>
                </a:prstClr>
              </a:solidFill>
              <a:latin typeface="나눔스퀘어라운드 Regular" panose="020B0600000101010101" pitchFamily="50" charset="-127"/>
              <a:ea typeface="나눔스퀘어라운드 Regular" panose="020B0600000101010101" pitchFamily="50" charset="-127"/>
            </a:endParaRPr>
          </a:p>
        </p:txBody>
      </p:sp>
      <p:grpSp>
        <p:nvGrpSpPr>
          <p:cNvPr id="85" name="그룹 37">
            <a:extLst>
              <a:ext uri="{FF2B5EF4-FFF2-40B4-BE49-F238E27FC236}">
                <a16:creationId xmlns:a16="http://schemas.microsoft.com/office/drawing/2014/main" xmlns="" id="{375F25A7-6552-4747-BA6A-7ECFE16F3CE3}"/>
              </a:ext>
            </a:extLst>
          </p:cNvPr>
          <p:cNvGrpSpPr>
            <a:grpSpLocks/>
          </p:cNvGrpSpPr>
          <p:nvPr/>
        </p:nvGrpSpPr>
        <p:grpSpPr bwMode="auto">
          <a:xfrm>
            <a:off x="4279465" y="662911"/>
            <a:ext cx="312738" cy="307975"/>
            <a:chOff x="4214493" y="1060284"/>
            <a:chExt cx="312945" cy="307777"/>
          </a:xfrm>
        </p:grpSpPr>
        <p:sp>
          <p:nvSpPr>
            <p:cNvPr id="86" name="타원 85">
              <a:extLst>
                <a:ext uri="{FF2B5EF4-FFF2-40B4-BE49-F238E27FC236}">
                  <a16:creationId xmlns:a16="http://schemas.microsoft.com/office/drawing/2014/main" xmlns="" id="{5BCE5B26-FCEE-4077-ACDC-DC85B44BEF70}"/>
                </a:ext>
              </a:extLst>
            </p:cNvPr>
            <p:cNvSpPr/>
            <p:nvPr/>
          </p:nvSpPr>
          <p:spPr>
            <a:xfrm>
              <a:off x="4251666" y="1078688"/>
              <a:ext cx="250991" cy="252251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endParaRPr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xmlns="" id="{EFAF347B-CADD-499F-AA6D-79EAC2739D09}"/>
                </a:ext>
              </a:extLst>
            </p:cNvPr>
            <p:cNvSpPr txBox="1"/>
            <p:nvPr/>
          </p:nvSpPr>
          <p:spPr>
            <a:xfrm>
              <a:off x="4214493" y="1060284"/>
              <a:ext cx="312945" cy="30777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altLang="ko-KR" sz="1400" b="1" dirty="0">
                  <a:solidFill>
                    <a:schemeClr val="bg1"/>
                  </a:solidFill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</a:rPr>
                <a:t>2</a:t>
              </a:r>
              <a:endParaRPr lang="ko-KR" altLang="en-US" sz="1400" b="1" dirty="0">
                <a:solidFill>
                  <a:schemeClr val="bg1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endParaRPr>
            </a:p>
          </p:txBody>
        </p:sp>
      </p:grpSp>
      <p:grpSp>
        <p:nvGrpSpPr>
          <p:cNvPr id="89" name="그룹 37">
            <a:extLst>
              <a:ext uri="{FF2B5EF4-FFF2-40B4-BE49-F238E27FC236}">
                <a16:creationId xmlns:a16="http://schemas.microsoft.com/office/drawing/2014/main" xmlns="" id="{26B5A7D2-6E82-427B-AB73-7DE6FC762073}"/>
              </a:ext>
            </a:extLst>
          </p:cNvPr>
          <p:cNvGrpSpPr>
            <a:grpSpLocks/>
          </p:cNvGrpSpPr>
          <p:nvPr/>
        </p:nvGrpSpPr>
        <p:grpSpPr bwMode="auto">
          <a:xfrm>
            <a:off x="6536997" y="858056"/>
            <a:ext cx="312738" cy="307975"/>
            <a:chOff x="4214493" y="1060284"/>
            <a:chExt cx="312945" cy="307777"/>
          </a:xfrm>
        </p:grpSpPr>
        <p:sp>
          <p:nvSpPr>
            <p:cNvPr id="90" name="타원 89">
              <a:extLst>
                <a:ext uri="{FF2B5EF4-FFF2-40B4-BE49-F238E27FC236}">
                  <a16:creationId xmlns:a16="http://schemas.microsoft.com/office/drawing/2014/main" xmlns="" id="{53DAFDCC-4293-4EA8-A085-45AAF2EA7A0D}"/>
                </a:ext>
              </a:extLst>
            </p:cNvPr>
            <p:cNvSpPr/>
            <p:nvPr/>
          </p:nvSpPr>
          <p:spPr>
            <a:xfrm>
              <a:off x="4251666" y="1078688"/>
              <a:ext cx="250991" cy="252251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endParaRPr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xmlns="" id="{8631738E-56BA-4369-8136-0C152D5EED4F}"/>
                </a:ext>
              </a:extLst>
            </p:cNvPr>
            <p:cNvSpPr txBox="1"/>
            <p:nvPr/>
          </p:nvSpPr>
          <p:spPr>
            <a:xfrm>
              <a:off x="4214493" y="1060284"/>
              <a:ext cx="312945" cy="30777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altLang="ko-KR" sz="1400" b="1" dirty="0">
                  <a:solidFill>
                    <a:schemeClr val="bg1"/>
                  </a:solidFill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</a:rPr>
                <a:t>1</a:t>
              </a:r>
              <a:endParaRPr lang="ko-KR" altLang="en-US" sz="1400" b="1" dirty="0">
                <a:solidFill>
                  <a:schemeClr val="bg1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endParaRPr>
            </a:p>
          </p:txBody>
        </p:sp>
      </p:grpSp>
      <p:grpSp>
        <p:nvGrpSpPr>
          <p:cNvPr id="92" name="그룹 37">
            <a:extLst>
              <a:ext uri="{FF2B5EF4-FFF2-40B4-BE49-F238E27FC236}">
                <a16:creationId xmlns:a16="http://schemas.microsoft.com/office/drawing/2014/main" xmlns="" id="{BA872673-4B38-410C-8AB1-C44F6211EE62}"/>
              </a:ext>
            </a:extLst>
          </p:cNvPr>
          <p:cNvGrpSpPr>
            <a:grpSpLocks/>
          </p:cNvGrpSpPr>
          <p:nvPr/>
        </p:nvGrpSpPr>
        <p:grpSpPr bwMode="auto">
          <a:xfrm>
            <a:off x="6536997" y="1294489"/>
            <a:ext cx="312738" cy="307975"/>
            <a:chOff x="4214493" y="1060284"/>
            <a:chExt cx="312945" cy="307777"/>
          </a:xfrm>
        </p:grpSpPr>
        <p:sp>
          <p:nvSpPr>
            <p:cNvPr id="93" name="타원 92">
              <a:extLst>
                <a:ext uri="{FF2B5EF4-FFF2-40B4-BE49-F238E27FC236}">
                  <a16:creationId xmlns:a16="http://schemas.microsoft.com/office/drawing/2014/main" xmlns="" id="{AE76564F-E086-4973-8CA4-9B72E5D22EE9}"/>
                </a:ext>
              </a:extLst>
            </p:cNvPr>
            <p:cNvSpPr/>
            <p:nvPr/>
          </p:nvSpPr>
          <p:spPr>
            <a:xfrm>
              <a:off x="4251666" y="1078688"/>
              <a:ext cx="250991" cy="252251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endParaRPr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xmlns="" id="{A6419DCC-860C-4051-8393-13F0910B4856}"/>
                </a:ext>
              </a:extLst>
            </p:cNvPr>
            <p:cNvSpPr txBox="1"/>
            <p:nvPr/>
          </p:nvSpPr>
          <p:spPr>
            <a:xfrm>
              <a:off x="4214493" y="1060284"/>
              <a:ext cx="312945" cy="30777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altLang="ko-KR" sz="1400" b="1" dirty="0">
                  <a:solidFill>
                    <a:schemeClr val="bg1"/>
                  </a:solidFill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</a:rPr>
                <a:t>2</a:t>
              </a:r>
              <a:endParaRPr lang="ko-KR" altLang="en-US" sz="1400" b="1" dirty="0">
                <a:solidFill>
                  <a:schemeClr val="bg1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896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그림 35"/>
          <p:cNvPicPr>
            <a:picLocks noChangeAspect="1"/>
          </p:cNvPicPr>
          <p:nvPr/>
        </p:nvPicPr>
        <p:blipFill rotWithShape="1">
          <a:blip r:embed="rId3"/>
          <a:srcRect t="1" b="51092"/>
          <a:stretch/>
        </p:blipFill>
        <p:spPr>
          <a:xfrm>
            <a:off x="176554" y="788987"/>
            <a:ext cx="9199573" cy="5459413"/>
          </a:xfrm>
          <a:prstGeom prst="rect">
            <a:avLst/>
          </a:prstGeom>
          <a:ln w="6350">
            <a:solidFill>
              <a:schemeClr val="bg1">
                <a:lumMod val="85000"/>
              </a:schemeClr>
            </a:solidFill>
          </a:ln>
        </p:spPr>
      </p:pic>
      <p:sp>
        <p:nvSpPr>
          <p:cNvPr id="43" name="Text Box 16"/>
          <p:cNvSpPr txBox="1">
            <a:spLocks noChangeArrowheads="1"/>
          </p:cNvSpPr>
          <p:nvPr/>
        </p:nvSpPr>
        <p:spPr bwMode="auto">
          <a:xfrm>
            <a:off x="9506315" y="1543098"/>
            <a:ext cx="2594245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marL="0" lvl="1" eaLnBrk="1" hangingPunct="1">
              <a:spcBef>
                <a:spcPts val="800"/>
              </a:spcBef>
              <a:buFontTx/>
              <a:buNone/>
            </a:pP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•</a:t>
            </a:r>
            <a:r>
              <a: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    폴더 내 저장한 기사 </a:t>
            </a:r>
            <a:endParaRPr lang="en-US" altLang="ko-KR" sz="1600" dirty="0">
              <a:solidFill>
                <a:schemeClr val="tx1">
                  <a:lumMod val="75000"/>
                  <a:lumOff val="25000"/>
                </a:schemeClr>
              </a:solidFill>
              <a:latin typeface="나눔스퀘어라운드 Regular" panose="020B0600000101010101" pitchFamily="50" charset="-127"/>
              <a:ea typeface="나눔스퀘어라운드 Regular" panose="020B0600000101010101" pitchFamily="50" charset="-127"/>
            </a:endParaRPr>
          </a:p>
          <a:p>
            <a:pPr marL="0" lvl="1" eaLnBrk="1" hangingPunct="1">
              <a:spcBef>
                <a:spcPts val="800"/>
              </a:spcBef>
              <a:buFontTx/>
              <a:buNone/>
            </a:pP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     </a:t>
            </a:r>
            <a:r>
              <a: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리스트 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 </a:t>
            </a:r>
            <a:r>
              <a: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확인</a:t>
            </a:r>
            <a:endParaRPr lang="en-US" altLang="ko-KR" sz="1600" b="1" dirty="0">
              <a:solidFill>
                <a:schemeClr val="tx1">
                  <a:lumMod val="75000"/>
                  <a:lumOff val="25000"/>
                </a:schemeClr>
              </a:solidFill>
              <a:latin typeface="나눔스퀘어라운드 Regular" panose="020B0600000101010101" pitchFamily="50" charset="-127"/>
              <a:ea typeface="나눔스퀘어라운드 Regular" panose="020B0600000101010101" pitchFamily="50" charset="-127"/>
            </a:endParaRPr>
          </a:p>
          <a:p>
            <a:pPr marL="0" lvl="1" eaLnBrk="1" hangingPunct="1">
              <a:spcBef>
                <a:spcPts val="800"/>
              </a:spcBef>
              <a:buFontTx/>
              <a:buNone/>
            </a:pP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•    </a:t>
            </a:r>
            <a:r>
              <a: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저장 항목 카테고리 별 </a:t>
            </a:r>
            <a:endParaRPr lang="en-US" altLang="ko-KR" sz="1600" dirty="0">
              <a:solidFill>
                <a:schemeClr val="tx1">
                  <a:lumMod val="75000"/>
                  <a:lumOff val="25000"/>
                </a:schemeClr>
              </a:solidFill>
              <a:latin typeface="나눔스퀘어라운드 Regular" panose="020B0600000101010101" pitchFamily="50" charset="-127"/>
              <a:ea typeface="나눔스퀘어라운드 Regular" panose="020B0600000101010101" pitchFamily="50" charset="-127"/>
            </a:endParaRPr>
          </a:p>
          <a:p>
            <a:pPr marL="0" lvl="1" eaLnBrk="1" hangingPunct="1">
              <a:spcBef>
                <a:spcPts val="800"/>
              </a:spcBef>
              <a:buFontTx/>
              <a:buNone/>
            </a:pP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      </a:t>
            </a:r>
            <a:r>
              <a: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확인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  </a:t>
            </a:r>
            <a:r>
              <a: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메뉴</a:t>
            </a:r>
            <a:endParaRPr lang="en-US" altLang="ko-KR" sz="1600" dirty="0">
              <a:solidFill>
                <a:schemeClr val="tx1">
                  <a:lumMod val="75000"/>
                  <a:lumOff val="25000"/>
                </a:schemeClr>
              </a:solidFill>
              <a:latin typeface="나눔스퀘어라운드 Regular" panose="020B0600000101010101" pitchFamily="50" charset="-127"/>
              <a:ea typeface="나눔스퀘어라운드 Regular" panose="020B0600000101010101" pitchFamily="50" charset="-127"/>
            </a:endParaRPr>
          </a:p>
          <a:p>
            <a:pPr marL="0" lvl="1">
              <a:spcBef>
                <a:spcPts val="800"/>
              </a:spcBef>
              <a:buNone/>
              <a:defRPr/>
            </a:pP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•   </a:t>
            </a:r>
            <a:r>
              <a: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새로운 사용자 정의 폴더 </a:t>
            </a:r>
            <a:endParaRPr lang="en-US" altLang="ko-KR" sz="1600" dirty="0">
              <a:solidFill>
                <a:schemeClr val="tx1">
                  <a:lumMod val="75000"/>
                  <a:lumOff val="25000"/>
                </a:schemeClr>
              </a:solidFill>
              <a:latin typeface="나눔스퀘어라운드 Regular" panose="020B0600000101010101" pitchFamily="50" charset="-127"/>
              <a:ea typeface="나눔스퀘어라운드 Regular" panose="020B0600000101010101" pitchFamily="50" charset="-127"/>
            </a:endParaRPr>
          </a:p>
          <a:p>
            <a:pPr marL="0" lvl="1">
              <a:spcBef>
                <a:spcPts val="800"/>
              </a:spcBef>
              <a:buNone/>
              <a:defRPr/>
            </a:pP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     </a:t>
            </a:r>
            <a:r>
              <a: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생성 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(</a:t>
            </a:r>
            <a:r>
              <a: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주제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, </a:t>
            </a:r>
            <a:r>
              <a: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관심사 등 임</a:t>
            </a:r>
            <a:endParaRPr lang="en-US" altLang="ko-KR" sz="1600" dirty="0">
              <a:solidFill>
                <a:schemeClr val="tx1">
                  <a:lumMod val="75000"/>
                  <a:lumOff val="25000"/>
                </a:schemeClr>
              </a:solidFill>
              <a:latin typeface="나눔스퀘어라운드 Regular" panose="020B0600000101010101" pitchFamily="50" charset="-127"/>
              <a:ea typeface="나눔스퀘어라운드 Regular" panose="020B0600000101010101" pitchFamily="50" charset="-127"/>
            </a:endParaRPr>
          </a:p>
          <a:p>
            <a:pPr marL="0" lvl="1">
              <a:spcBef>
                <a:spcPts val="800"/>
              </a:spcBef>
              <a:buNone/>
              <a:defRPr/>
            </a:pP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     </a:t>
            </a:r>
            <a:r>
              <a: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의로 개별 폴더 생성 가능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)</a:t>
            </a:r>
          </a:p>
          <a:p>
            <a:pPr marL="0" lvl="1">
              <a:spcBef>
                <a:spcPts val="800"/>
              </a:spcBef>
              <a:buNone/>
              <a:defRPr/>
            </a:pP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•  </a:t>
            </a:r>
            <a:r>
              <a: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 폴더 내 기사를 이용한</a:t>
            </a:r>
            <a:endParaRPr lang="en-US" altLang="ko-KR" sz="1600" dirty="0">
              <a:solidFill>
                <a:schemeClr val="tx1">
                  <a:lumMod val="75000"/>
                  <a:lumOff val="25000"/>
                </a:schemeClr>
              </a:solidFill>
              <a:latin typeface="나눔스퀘어라운드 Regular" panose="020B0600000101010101" pitchFamily="50" charset="-127"/>
              <a:ea typeface="나눔스퀘어라운드 Regular" panose="020B0600000101010101" pitchFamily="50" charset="-127"/>
            </a:endParaRPr>
          </a:p>
          <a:p>
            <a:pPr marL="0" lvl="1">
              <a:spcBef>
                <a:spcPts val="800"/>
              </a:spcBef>
              <a:buNone/>
              <a:defRPr/>
            </a:pP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    </a:t>
            </a:r>
            <a:r>
              <a: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 </a:t>
            </a:r>
            <a:r>
              <a:rPr lang="ko-KR" altLang="en-US" sz="1600" b="1" dirty="0">
                <a:solidFill>
                  <a:schemeClr val="accent4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기본 </a:t>
            </a:r>
            <a:r>
              <a:rPr lang="en-US" altLang="ko-KR" sz="1600" b="1" dirty="0">
                <a:solidFill>
                  <a:schemeClr val="accent4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 </a:t>
            </a:r>
            <a:r>
              <a:rPr lang="ko-KR" altLang="en-US" sz="1600" b="1" dirty="0">
                <a:solidFill>
                  <a:schemeClr val="accent4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도구</a:t>
            </a:r>
            <a:r>
              <a: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 활용 가능</a:t>
            </a:r>
            <a:endParaRPr lang="en-US" altLang="ko-KR" sz="1600" dirty="0">
              <a:solidFill>
                <a:schemeClr val="tx1">
                  <a:lumMod val="75000"/>
                  <a:lumOff val="25000"/>
                </a:schemeClr>
              </a:solidFill>
              <a:latin typeface="나눔스퀘어라운드 Regular" panose="020B0600000101010101" pitchFamily="50" charset="-127"/>
              <a:ea typeface="나눔스퀘어라운드 Regular" panose="020B0600000101010101" pitchFamily="50" charset="-127"/>
            </a:endParaRPr>
          </a:p>
          <a:p>
            <a:pPr marL="0" lvl="1" eaLnBrk="1" hangingPunct="1">
              <a:spcBef>
                <a:spcPts val="800"/>
              </a:spcBef>
              <a:buFontTx/>
              <a:buNone/>
            </a:pPr>
            <a:endParaRPr lang="en-US" altLang="ko-KR" sz="1600" dirty="0">
              <a:solidFill>
                <a:schemeClr val="tx1">
                  <a:lumMod val="75000"/>
                  <a:lumOff val="25000"/>
                </a:schemeClr>
              </a:solidFill>
              <a:latin typeface="나눔스퀘어라운드 Regular" panose="020B0600000101010101" pitchFamily="50" charset="-127"/>
              <a:ea typeface="나눔스퀘어라운드 Regular" panose="020B0600000101010101" pitchFamily="50" charset="-127"/>
            </a:endParaRPr>
          </a:p>
        </p:txBody>
      </p:sp>
      <p:sp>
        <p:nvSpPr>
          <p:cNvPr id="49" name="직사각형 48"/>
          <p:cNvSpPr/>
          <p:nvPr/>
        </p:nvSpPr>
        <p:spPr>
          <a:xfrm>
            <a:off x="9771582" y="788987"/>
            <a:ext cx="2250075" cy="584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 latinLnBrk="1"/>
            <a:r>
              <a:rPr lang="en-US" altLang="ko-KR" sz="1600" b="1" dirty="0">
                <a:solidFill>
                  <a:schemeClr val="bg1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Arial" panose="020B0604020202020204" pitchFamily="34" charset="0"/>
              </a:rPr>
              <a:t>My EBSCOhost </a:t>
            </a:r>
            <a:r>
              <a:rPr lang="ko-KR" altLang="en-US" sz="1600" b="1" dirty="0">
                <a:solidFill>
                  <a:schemeClr val="bg1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Arial" panose="020B0604020202020204" pitchFamily="34" charset="0"/>
              </a:rPr>
              <a:t>개인 </a:t>
            </a:r>
            <a:endParaRPr lang="en-US" altLang="ko-KR" sz="1600" b="1" dirty="0">
              <a:solidFill>
                <a:schemeClr val="bg1"/>
              </a:solidFill>
              <a:latin typeface="나눔스퀘어라운드 Regular" panose="020B0600000101010101" pitchFamily="50" charset="-127"/>
              <a:ea typeface="나눔스퀘어라운드 Regular" panose="020B0600000101010101" pitchFamily="50" charset="-127"/>
              <a:cs typeface="Arial" panose="020B0604020202020204" pitchFamily="34" charset="0"/>
            </a:endParaRPr>
          </a:p>
          <a:p>
            <a:pPr algn="ctr" latinLnBrk="1"/>
            <a:r>
              <a:rPr lang="ko-KR" altLang="en-US" sz="1600" b="1" dirty="0">
                <a:solidFill>
                  <a:schemeClr val="bg1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Arial" panose="020B0604020202020204" pitchFamily="34" charset="0"/>
              </a:rPr>
              <a:t>폴더 주요 기능</a:t>
            </a: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82706" y="4804451"/>
            <a:ext cx="1145395" cy="1788134"/>
          </a:xfrm>
          <a:prstGeom prst="rect">
            <a:avLst/>
          </a:prstGeom>
          <a:ln w="3175">
            <a:solidFill>
              <a:schemeClr val="accent4">
                <a:lumMod val="60000"/>
                <a:lumOff val="40000"/>
              </a:schemeClr>
            </a:solidFill>
          </a:ln>
        </p:spPr>
      </p:pic>
      <p:sp>
        <p:nvSpPr>
          <p:cNvPr id="88" name="말풍선: 사각형 87"/>
          <p:cNvSpPr/>
          <p:nvPr/>
        </p:nvSpPr>
        <p:spPr>
          <a:xfrm>
            <a:off x="10958805" y="5643725"/>
            <a:ext cx="692296" cy="212261"/>
          </a:xfrm>
          <a:prstGeom prst="wedgeRectCallout">
            <a:avLst>
              <a:gd name="adj1" fmla="val -66500"/>
              <a:gd name="adj2" fmla="val 45770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latin typeface="나눔스퀘어라운드 Regular" panose="020B0600000101010101" pitchFamily="50" charset="-127"/>
              <a:ea typeface="나눔스퀘어라운드 Regular" panose="020B0600000101010101" pitchFamily="50" charset="-127"/>
            </a:endParaRPr>
          </a:p>
        </p:txBody>
      </p:sp>
      <p:sp>
        <p:nvSpPr>
          <p:cNvPr id="89" name="직사각형 88"/>
          <p:cNvSpPr/>
          <p:nvPr/>
        </p:nvSpPr>
        <p:spPr>
          <a:xfrm>
            <a:off x="10943606" y="5629160"/>
            <a:ext cx="724878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900" b="1" dirty="0">
                <a:solidFill>
                  <a:schemeClr val="accent4">
                    <a:lumMod val="7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Important</a:t>
            </a:r>
            <a:endParaRPr lang="ko-KR" altLang="en-US" sz="900" b="1" dirty="0">
              <a:solidFill>
                <a:schemeClr val="accent4">
                  <a:lumMod val="75000"/>
                </a:schemeClr>
              </a:solidFill>
              <a:latin typeface="나눔스퀘어라운드 Regular" panose="020B0600000101010101" pitchFamily="50" charset="-127"/>
              <a:ea typeface="나눔스퀘어라운드 Regular" panose="020B0600000101010101" pitchFamily="50" charset="-127"/>
            </a:endParaRPr>
          </a:p>
        </p:txBody>
      </p:sp>
      <p:sp>
        <p:nvSpPr>
          <p:cNvPr id="90" name="말풍선: 사각형 89"/>
          <p:cNvSpPr/>
          <p:nvPr/>
        </p:nvSpPr>
        <p:spPr>
          <a:xfrm>
            <a:off x="10958805" y="6042537"/>
            <a:ext cx="692296" cy="212261"/>
          </a:xfrm>
          <a:prstGeom prst="wedgeRectCallout">
            <a:avLst>
              <a:gd name="adj1" fmla="val -66500"/>
              <a:gd name="adj2" fmla="val 45770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latin typeface="나눔스퀘어라운드 Regular" panose="020B0600000101010101" pitchFamily="50" charset="-127"/>
              <a:ea typeface="나눔스퀘어라운드 Regular" panose="020B0600000101010101" pitchFamily="50" charset="-127"/>
            </a:endParaRPr>
          </a:p>
        </p:txBody>
      </p:sp>
      <p:sp>
        <p:nvSpPr>
          <p:cNvPr id="91" name="직사각형 90"/>
          <p:cNvSpPr/>
          <p:nvPr/>
        </p:nvSpPr>
        <p:spPr>
          <a:xfrm>
            <a:off x="10943606" y="6027972"/>
            <a:ext cx="724878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900" b="1" dirty="0">
                <a:solidFill>
                  <a:schemeClr val="accent4">
                    <a:lumMod val="7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Important</a:t>
            </a:r>
            <a:endParaRPr lang="ko-KR" altLang="en-US" sz="900" b="1" dirty="0">
              <a:solidFill>
                <a:schemeClr val="accent4">
                  <a:lumMod val="75000"/>
                </a:schemeClr>
              </a:solidFill>
              <a:latin typeface="나눔스퀘어라운드 Regular" panose="020B0600000101010101" pitchFamily="50" charset="-127"/>
              <a:ea typeface="나눔스퀘어라운드 Regular" panose="020B0600000101010101" pitchFamily="50" charset="-127"/>
            </a:endParaRPr>
          </a:p>
        </p:txBody>
      </p:sp>
      <p:sp>
        <p:nvSpPr>
          <p:cNvPr id="44" name="Rectangle 12">
            <a:extLst>
              <a:ext uri="{FF2B5EF4-FFF2-40B4-BE49-F238E27FC236}">
                <a16:creationId xmlns:a16="http://schemas.microsoft.com/office/drawing/2014/main" xmlns="" id="{978E8E22-3096-46A6-B680-F2BDCEDB9968}"/>
              </a:ext>
            </a:extLst>
          </p:cNvPr>
          <p:cNvSpPr/>
          <p:nvPr/>
        </p:nvSpPr>
        <p:spPr>
          <a:xfrm>
            <a:off x="0" y="0"/>
            <a:ext cx="12191999" cy="445770"/>
          </a:xfrm>
          <a:prstGeom prst="rect">
            <a:avLst/>
          </a:prstGeom>
          <a:solidFill>
            <a:srgbClr val="E680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kern="0" dirty="0">
              <a:solidFill>
                <a:prstClr val="white"/>
              </a:solidFill>
              <a:latin typeface="나눔스퀘어라운드 Regular" panose="020B0600000101010101" pitchFamily="50" charset="-127"/>
              <a:ea typeface="나눔스퀘어라운드 Regular" panose="020B0600000101010101" pitchFamily="50" charset="-127"/>
            </a:endParaRPr>
          </a:p>
        </p:txBody>
      </p:sp>
      <p:sp>
        <p:nvSpPr>
          <p:cNvPr id="45" name="제목 1">
            <a:extLst>
              <a:ext uri="{FF2B5EF4-FFF2-40B4-BE49-F238E27FC236}">
                <a16:creationId xmlns:a16="http://schemas.microsoft.com/office/drawing/2014/main" xmlns="" id="{93878239-DDF8-453B-95D9-2B4E36D30F73}"/>
              </a:ext>
            </a:extLst>
          </p:cNvPr>
          <p:cNvSpPr txBox="1">
            <a:spLocks/>
          </p:cNvSpPr>
          <p:nvPr/>
        </p:nvSpPr>
        <p:spPr>
          <a:xfrm>
            <a:off x="177064" y="45720"/>
            <a:ext cx="10515600" cy="29728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sz="32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1800" b="1" dirty="0">
                <a:solidFill>
                  <a:schemeClr val="bg1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Arial" panose="020B0604020202020204" pitchFamily="34" charset="0"/>
              </a:rPr>
              <a:t>폴더 활용하기 </a:t>
            </a:r>
            <a:r>
              <a:rPr lang="en-US" altLang="ko-KR" sz="1800" b="1" dirty="0">
                <a:solidFill>
                  <a:schemeClr val="bg1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Arial" panose="020B0604020202020204" pitchFamily="34" charset="0"/>
              </a:rPr>
              <a:t>– </a:t>
            </a:r>
            <a:r>
              <a:rPr lang="ko-KR" altLang="en-US" sz="1800" b="1" dirty="0">
                <a:solidFill>
                  <a:schemeClr val="bg1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Arial" panose="020B0604020202020204" pitchFamily="34" charset="0"/>
              </a:rPr>
              <a:t>레코드 추가하기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BFA7EBE9-7391-4403-8648-B204E580E395}"/>
              </a:ext>
            </a:extLst>
          </p:cNvPr>
          <p:cNvSpPr txBox="1"/>
          <p:nvPr/>
        </p:nvSpPr>
        <p:spPr>
          <a:xfrm>
            <a:off x="7086600" y="68564"/>
            <a:ext cx="5105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</a:pPr>
            <a:r>
              <a:rPr lang="ko-KR" altLang="en-US" sz="1400" dirty="0">
                <a:solidFill>
                  <a:schemeClr val="bg1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Arial" panose="020B0604020202020204" pitchFamily="34" charset="0"/>
              </a:rPr>
              <a:t>개인계정을 이용하여 폴더를 구성하면 </a:t>
            </a:r>
            <a:r>
              <a:rPr lang="ko-KR" altLang="en-US" sz="1400">
                <a:solidFill>
                  <a:schemeClr val="bg1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Arial" panose="020B0604020202020204" pitchFamily="34" charset="0"/>
              </a:rPr>
              <a:t>영구적으로 레코드 저장 가능</a:t>
            </a:r>
            <a:endParaRPr lang="en-US" altLang="ko-KR" sz="1400" dirty="0">
              <a:solidFill>
                <a:schemeClr val="bg1"/>
              </a:solidFill>
              <a:latin typeface="나눔스퀘어라운드 Regular" panose="020B0600000101010101" pitchFamily="50" charset="-127"/>
              <a:ea typeface="나눔스퀘어라운드 Regular" panose="020B0600000101010101" pitchFamily="50" charset="-127"/>
              <a:cs typeface="Arial" panose="020B0604020202020204" pitchFamily="34" charset="0"/>
            </a:endParaRPr>
          </a:p>
        </p:txBody>
      </p:sp>
      <p:grpSp>
        <p:nvGrpSpPr>
          <p:cNvPr id="47" name="그룹 37">
            <a:extLst>
              <a:ext uri="{FF2B5EF4-FFF2-40B4-BE49-F238E27FC236}">
                <a16:creationId xmlns:a16="http://schemas.microsoft.com/office/drawing/2014/main" xmlns="" id="{9378ECA6-7D0D-4197-9085-3DF4EF324089}"/>
              </a:ext>
            </a:extLst>
          </p:cNvPr>
          <p:cNvGrpSpPr>
            <a:grpSpLocks/>
          </p:cNvGrpSpPr>
          <p:nvPr/>
        </p:nvGrpSpPr>
        <p:grpSpPr bwMode="auto">
          <a:xfrm>
            <a:off x="9458844" y="1562991"/>
            <a:ext cx="312738" cy="307975"/>
            <a:chOff x="4214493" y="1060284"/>
            <a:chExt cx="312945" cy="307777"/>
          </a:xfrm>
        </p:grpSpPr>
        <p:sp>
          <p:nvSpPr>
            <p:cNvPr id="48" name="타원 47">
              <a:extLst>
                <a:ext uri="{FF2B5EF4-FFF2-40B4-BE49-F238E27FC236}">
                  <a16:creationId xmlns:a16="http://schemas.microsoft.com/office/drawing/2014/main" xmlns="" id="{B21DA7C0-7226-4085-9594-DC0F1E1C6042}"/>
                </a:ext>
              </a:extLst>
            </p:cNvPr>
            <p:cNvSpPr/>
            <p:nvPr/>
          </p:nvSpPr>
          <p:spPr>
            <a:xfrm>
              <a:off x="4251666" y="1078688"/>
              <a:ext cx="250991" cy="252251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xmlns="" id="{61BD8B89-FEFD-424B-94F6-095D9F30CFFC}"/>
                </a:ext>
              </a:extLst>
            </p:cNvPr>
            <p:cNvSpPr txBox="1"/>
            <p:nvPr/>
          </p:nvSpPr>
          <p:spPr>
            <a:xfrm>
              <a:off x="4214493" y="1060284"/>
              <a:ext cx="312945" cy="30777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altLang="ko-KR" sz="1400" b="1" dirty="0">
                  <a:solidFill>
                    <a:schemeClr val="bg1"/>
                  </a:solidFill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</a:rPr>
                <a:t>1</a:t>
              </a:r>
              <a:endParaRPr lang="ko-KR" altLang="en-US" sz="1400" b="1" dirty="0">
                <a:solidFill>
                  <a:schemeClr val="bg1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endParaRPr>
            </a:p>
          </p:txBody>
        </p:sp>
      </p:grpSp>
      <p:grpSp>
        <p:nvGrpSpPr>
          <p:cNvPr id="51" name="그룹 37">
            <a:extLst>
              <a:ext uri="{FF2B5EF4-FFF2-40B4-BE49-F238E27FC236}">
                <a16:creationId xmlns:a16="http://schemas.microsoft.com/office/drawing/2014/main" xmlns="" id="{5FC27B95-A569-4816-BC78-C48F6A9AA3EB}"/>
              </a:ext>
            </a:extLst>
          </p:cNvPr>
          <p:cNvGrpSpPr>
            <a:grpSpLocks/>
          </p:cNvGrpSpPr>
          <p:nvPr/>
        </p:nvGrpSpPr>
        <p:grpSpPr bwMode="auto">
          <a:xfrm>
            <a:off x="9458844" y="2244395"/>
            <a:ext cx="312738" cy="307975"/>
            <a:chOff x="4214493" y="1060284"/>
            <a:chExt cx="312945" cy="307777"/>
          </a:xfrm>
        </p:grpSpPr>
        <p:sp>
          <p:nvSpPr>
            <p:cNvPr id="52" name="타원 51">
              <a:extLst>
                <a:ext uri="{FF2B5EF4-FFF2-40B4-BE49-F238E27FC236}">
                  <a16:creationId xmlns:a16="http://schemas.microsoft.com/office/drawing/2014/main" xmlns="" id="{248DCF00-5DAA-4A83-B2F3-9CE577B88EEA}"/>
                </a:ext>
              </a:extLst>
            </p:cNvPr>
            <p:cNvSpPr/>
            <p:nvPr/>
          </p:nvSpPr>
          <p:spPr>
            <a:xfrm>
              <a:off x="4251666" y="1078688"/>
              <a:ext cx="250991" cy="252251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xmlns="" id="{255FFCF0-BFBB-4D69-882D-629E5D954E60}"/>
                </a:ext>
              </a:extLst>
            </p:cNvPr>
            <p:cNvSpPr txBox="1"/>
            <p:nvPr/>
          </p:nvSpPr>
          <p:spPr>
            <a:xfrm>
              <a:off x="4214493" y="1060284"/>
              <a:ext cx="312945" cy="30777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altLang="ko-KR" sz="1400" b="1" dirty="0">
                  <a:solidFill>
                    <a:schemeClr val="bg1"/>
                  </a:solidFill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</a:rPr>
                <a:t>2</a:t>
              </a:r>
              <a:endParaRPr lang="ko-KR" altLang="en-US" sz="1400" b="1" dirty="0">
                <a:solidFill>
                  <a:schemeClr val="bg1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endParaRPr>
            </a:p>
          </p:txBody>
        </p:sp>
      </p:grpSp>
      <p:grpSp>
        <p:nvGrpSpPr>
          <p:cNvPr id="54" name="그룹 37">
            <a:extLst>
              <a:ext uri="{FF2B5EF4-FFF2-40B4-BE49-F238E27FC236}">
                <a16:creationId xmlns:a16="http://schemas.microsoft.com/office/drawing/2014/main" xmlns="" id="{6DB1A075-CF21-4381-A2B8-F53B996A55EE}"/>
              </a:ext>
            </a:extLst>
          </p:cNvPr>
          <p:cNvGrpSpPr>
            <a:grpSpLocks/>
          </p:cNvGrpSpPr>
          <p:nvPr/>
        </p:nvGrpSpPr>
        <p:grpSpPr bwMode="auto">
          <a:xfrm>
            <a:off x="9458844" y="2931932"/>
            <a:ext cx="312738" cy="307975"/>
            <a:chOff x="4214493" y="1060284"/>
            <a:chExt cx="312945" cy="307777"/>
          </a:xfrm>
        </p:grpSpPr>
        <p:sp>
          <p:nvSpPr>
            <p:cNvPr id="55" name="타원 54">
              <a:extLst>
                <a:ext uri="{FF2B5EF4-FFF2-40B4-BE49-F238E27FC236}">
                  <a16:creationId xmlns:a16="http://schemas.microsoft.com/office/drawing/2014/main" xmlns="" id="{585897CD-B3E2-4E45-9811-50BCF3DE6004}"/>
                </a:ext>
              </a:extLst>
            </p:cNvPr>
            <p:cNvSpPr/>
            <p:nvPr/>
          </p:nvSpPr>
          <p:spPr>
            <a:xfrm>
              <a:off x="4251666" y="1078688"/>
              <a:ext cx="250991" cy="252251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xmlns="" id="{C9B4DCD1-167C-4D96-8A24-AE1BEB9FD144}"/>
                </a:ext>
              </a:extLst>
            </p:cNvPr>
            <p:cNvSpPr txBox="1"/>
            <p:nvPr/>
          </p:nvSpPr>
          <p:spPr>
            <a:xfrm>
              <a:off x="4214493" y="1060284"/>
              <a:ext cx="312945" cy="30777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altLang="ko-KR" sz="1400" b="1" dirty="0">
                  <a:solidFill>
                    <a:schemeClr val="bg1"/>
                  </a:solidFill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</a:rPr>
                <a:t>3</a:t>
              </a:r>
              <a:endParaRPr lang="ko-KR" altLang="en-US" sz="1400" b="1" dirty="0">
                <a:solidFill>
                  <a:schemeClr val="bg1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endParaRPr>
            </a:p>
          </p:txBody>
        </p:sp>
      </p:grpSp>
      <p:grpSp>
        <p:nvGrpSpPr>
          <p:cNvPr id="57" name="그룹 37">
            <a:extLst>
              <a:ext uri="{FF2B5EF4-FFF2-40B4-BE49-F238E27FC236}">
                <a16:creationId xmlns:a16="http://schemas.microsoft.com/office/drawing/2014/main" xmlns="" id="{3ACAF3DC-FE06-4456-B72A-8857D322CF1C}"/>
              </a:ext>
            </a:extLst>
          </p:cNvPr>
          <p:cNvGrpSpPr>
            <a:grpSpLocks/>
          </p:cNvGrpSpPr>
          <p:nvPr/>
        </p:nvGrpSpPr>
        <p:grpSpPr bwMode="auto">
          <a:xfrm>
            <a:off x="9469968" y="3968252"/>
            <a:ext cx="312738" cy="307975"/>
            <a:chOff x="4214493" y="1060284"/>
            <a:chExt cx="312945" cy="307777"/>
          </a:xfrm>
        </p:grpSpPr>
        <p:sp>
          <p:nvSpPr>
            <p:cNvPr id="58" name="타원 57">
              <a:extLst>
                <a:ext uri="{FF2B5EF4-FFF2-40B4-BE49-F238E27FC236}">
                  <a16:creationId xmlns:a16="http://schemas.microsoft.com/office/drawing/2014/main" xmlns="" id="{812DB1A0-AB07-47A6-834A-4F6E8D9959C7}"/>
                </a:ext>
              </a:extLst>
            </p:cNvPr>
            <p:cNvSpPr/>
            <p:nvPr/>
          </p:nvSpPr>
          <p:spPr>
            <a:xfrm>
              <a:off x="4251666" y="1078688"/>
              <a:ext cx="250991" cy="252251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xmlns="" id="{B65EE56F-AB53-49B7-AAF8-1DD050350EA3}"/>
                </a:ext>
              </a:extLst>
            </p:cNvPr>
            <p:cNvSpPr txBox="1"/>
            <p:nvPr/>
          </p:nvSpPr>
          <p:spPr>
            <a:xfrm>
              <a:off x="4214493" y="1060284"/>
              <a:ext cx="312945" cy="30777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altLang="ko-KR" sz="1400" b="1" dirty="0">
                  <a:solidFill>
                    <a:schemeClr val="bg1"/>
                  </a:solidFill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</a:rPr>
                <a:t>4</a:t>
              </a:r>
              <a:endParaRPr lang="ko-KR" altLang="en-US" sz="1400" b="1" dirty="0">
                <a:solidFill>
                  <a:schemeClr val="bg1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endParaRPr>
            </a:p>
          </p:txBody>
        </p:sp>
      </p:grpSp>
      <p:grpSp>
        <p:nvGrpSpPr>
          <p:cNvPr id="60" name="그룹 37">
            <a:extLst>
              <a:ext uri="{FF2B5EF4-FFF2-40B4-BE49-F238E27FC236}">
                <a16:creationId xmlns:a16="http://schemas.microsoft.com/office/drawing/2014/main" xmlns="" id="{90D9FF99-800E-4838-864A-2902A7DC8634}"/>
              </a:ext>
            </a:extLst>
          </p:cNvPr>
          <p:cNvGrpSpPr>
            <a:grpSpLocks/>
          </p:cNvGrpSpPr>
          <p:nvPr/>
        </p:nvGrpSpPr>
        <p:grpSpPr bwMode="auto">
          <a:xfrm>
            <a:off x="8332048" y="1833820"/>
            <a:ext cx="312738" cy="307975"/>
            <a:chOff x="4214493" y="1060284"/>
            <a:chExt cx="312945" cy="307777"/>
          </a:xfrm>
        </p:grpSpPr>
        <p:sp>
          <p:nvSpPr>
            <p:cNvPr id="61" name="타원 60">
              <a:extLst>
                <a:ext uri="{FF2B5EF4-FFF2-40B4-BE49-F238E27FC236}">
                  <a16:creationId xmlns:a16="http://schemas.microsoft.com/office/drawing/2014/main" xmlns="" id="{8B90BED4-49C4-47E5-973C-5F02F5FC0F6E}"/>
                </a:ext>
              </a:extLst>
            </p:cNvPr>
            <p:cNvSpPr/>
            <p:nvPr/>
          </p:nvSpPr>
          <p:spPr>
            <a:xfrm>
              <a:off x="4251666" y="1078688"/>
              <a:ext cx="250991" cy="252251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xmlns="" id="{9A68B2A1-980C-4D79-94D7-F78BAF29F63A}"/>
                </a:ext>
              </a:extLst>
            </p:cNvPr>
            <p:cNvSpPr txBox="1"/>
            <p:nvPr/>
          </p:nvSpPr>
          <p:spPr>
            <a:xfrm>
              <a:off x="4214493" y="1060284"/>
              <a:ext cx="312945" cy="30777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altLang="ko-KR" sz="1400" b="1" dirty="0">
                  <a:solidFill>
                    <a:schemeClr val="bg1"/>
                  </a:solidFill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</a:rPr>
                <a:t>4</a:t>
              </a:r>
              <a:endParaRPr lang="ko-KR" altLang="en-US" sz="1400" b="1" dirty="0">
                <a:solidFill>
                  <a:schemeClr val="bg1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endParaRPr>
            </a:p>
          </p:txBody>
        </p:sp>
      </p:grpSp>
      <p:grpSp>
        <p:nvGrpSpPr>
          <p:cNvPr id="63" name="그룹 37">
            <a:extLst>
              <a:ext uri="{FF2B5EF4-FFF2-40B4-BE49-F238E27FC236}">
                <a16:creationId xmlns:a16="http://schemas.microsoft.com/office/drawing/2014/main" xmlns="" id="{AD03F551-4031-44EB-A981-8B60748804A7}"/>
              </a:ext>
            </a:extLst>
          </p:cNvPr>
          <p:cNvGrpSpPr>
            <a:grpSpLocks/>
          </p:cNvGrpSpPr>
          <p:nvPr/>
        </p:nvGrpSpPr>
        <p:grpSpPr bwMode="auto">
          <a:xfrm>
            <a:off x="1057488" y="5246404"/>
            <a:ext cx="312738" cy="307975"/>
            <a:chOff x="4214493" y="1060284"/>
            <a:chExt cx="312945" cy="307777"/>
          </a:xfrm>
        </p:grpSpPr>
        <p:sp>
          <p:nvSpPr>
            <p:cNvPr id="92" name="타원 91">
              <a:extLst>
                <a:ext uri="{FF2B5EF4-FFF2-40B4-BE49-F238E27FC236}">
                  <a16:creationId xmlns:a16="http://schemas.microsoft.com/office/drawing/2014/main" xmlns="" id="{AA7BF4D8-A9AE-431A-805C-CE7231E57336}"/>
                </a:ext>
              </a:extLst>
            </p:cNvPr>
            <p:cNvSpPr/>
            <p:nvPr/>
          </p:nvSpPr>
          <p:spPr>
            <a:xfrm>
              <a:off x="4251666" y="1078688"/>
              <a:ext cx="250991" cy="252251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endParaRPr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xmlns="" id="{8F2DC6F7-5857-487A-8924-80A7C790158E}"/>
                </a:ext>
              </a:extLst>
            </p:cNvPr>
            <p:cNvSpPr txBox="1"/>
            <p:nvPr/>
          </p:nvSpPr>
          <p:spPr>
            <a:xfrm>
              <a:off x="4214493" y="1060284"/>
              <a:ext cx="312945" cy="30777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altLang="ko-KR" sz="1400" b="1" dirty="0">
                  <a:solidFill>
                    <a:schemeClr val="bg1"/>
                  </a:solidFill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</a:rPr>
                <a:t>3</a:t>
              </a:r>
              <a:endParaRPr lang="ko-KR" altLang="en-US" sz="1400" b="1" dirty="0">
                <a:solidFill>
                  <a:schemeClr val="bg1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endParaRPr>
            </a:p>
          </p:txBody>
        </p:sp>
      </p:grpSp>
      <p:grpSp>
        <p:nvGrpSpPr>
          <p:cNvPr id="94" name="그룹 37">
            <a:extLst>
              <a:ext uri="{FF2B5EF4-FFF2-40B4-BE49-F238E27FC236}">
                <a16:creationId xmlns:a16="http://schemas.microsoft.com/office/drawing/2014/main" xmlns="" id="{88811DAA-C1C3-4A62-87C3-0281657F7CA2}"/>
              </a:ext>
            </a:extLst>
          </p:cNvPr>
          <p:cNvGrpSpPr>
            <a:grpSpLocks/>
          </p:cNvGrpSpPr>
          <p:nvPr/>
        </p:nvGrpSpPr>
        <p:grpSpPr bwMode="auto">
          <a:xfrm>
            <a:off x="806559" y="1950661"/>
            <a:ext cx="312738" cy="307975"/>
            <a:chOff x="4214493" y="1060284"/>
            <a:chExt cx="312945" cy="307777"/>
          </a:xfrm>
        </p:grpSpPr>
        <p:sp>
          <p:nvSpPr>
            <p:cNvPr id="95" name="타원 94">
              <a:extLst>
                <a:ext uri="{FF2B5EF4-FFF2-40B4-BE49-F238E27FC236}">
                  <a16:creationId xmlns:a16="http://schemas.microsoft.com/office/drawing/2014/main" xmlns="" id="{D005BB4A-E5C9-4A3F-8CAB-C5E8905B1B51}"/>
                </a:ext>
              </a:extLst>
            </p:cNvPr>
            <p:cNvSpPr/>
            <p:nvPr/>
          </p:nvSpPr>
          <p:spPr>
            <a:xfrm>
              <a:off x="4251666" y="1078688"/>
              <a:ext cx="250991" cy="252251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endParaRPr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xmlns="" id="{BB2FE993-D6B4-4CF6-8638-5DD01E58BB77}"/>
                </a:ext>
              </a:extLst>
            </p:cNvPr>
            <p:cNvSpPr txBox="1"/>
            <p:nvPr/>
          </p:nvSpPr>
          <p:spPr>
            <a:xfrm>
              <a:off x="4214493" y="1060284"/>
              <a:ext cx="312945" cy="30777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altLang="ko-KR" sz="1400" b="1" dirty="0">
                  <a:solidFill>
                    <a:schemeClr val="bg1"/>
                  </a:solidFill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</a:rPr>
                <a:t>2</a:t>
              </a:r>
              <a:endParaRPr lang="ko-KR" altLang="en-US" sz="1400" b="1" dirty="0">
                <a:solidFill>
                  <a:schemeClr val="bg1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endParaRPr>
            </a:p>
          </p:txBody>
        </p:sp>
      </p:grpSp>
      <p:grpSp>
        <p:nvGrpSpPr>
          <p:cNvPr id="97" name="그룹 37">
            <a:extLst>
              <a:ext uri="{FF2B5EF4-FFF2-40B4-BE49-F238E27FC236}">
                <a16:creationId xmlns:a16="http://schemas.microsoft.com/office/drawing/2014/main" xmlns="" id="{1AB9EC8A-1ABB-4157-8E01-94CEA3797761}"/>
              </a:ext>
            </a:extLst>
          </p:cNvPr>
          <p:cNvGrpSpPr>
            <a:grpSpLocks/>
          </p:cNvGrpSpPr>
          <p:nvPr/>
        </p:nvGrpSpPr>
        <p:grpSpPr bwMode="auto">
          <a:xfrm>
            <a:off x="2327488" y="1962865"/>
            <a:ext cx="312738" cy="307975"/>
            <a:chOff x="4214493" y="1060284"/>
            <a:chExt cx="312945" cy="307777"/>
          </a:xfrm>
        </p:grpSpPr>
        <p:sp>
          <p:nvSpPr>
            <p:cNvPr id="98" name="타원 97">
              <a:extLst>
                <a:ext uri="{FF2B5EF4-FFF2-40B4-BE49-F238E27FC236}">
                  <a16:creationId xmlns:a16="http://schemas.microsoft.com/office/drawing/2014/main" xmlns="" id="{4160748E-AE39-4E24-9F07-69217586F597}"/>
                </a:ext>
              </a:extLst>
            </p:cNvPr>
            <p:cNvSpPr/>
            <p:nvPr/>
          </p:nvSpPr>
          <p:spPr>
            <a:xfrm>
              <a:off x="4251666" y="1078688"/>
              <a:ext cx="250991" cy="252251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endParaRPr>
            </a:p>
          </p:txBody>
        </p: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xmlns="" id="{57604E77-F552-4C35-8FCC-22E052902F9E}"/>
                </a:ext>
              </a:extLst>
            </p:cNvPr>
            <p:cNvSpPr txBox="1"/>
            <p:nvPr/>
          </p:nvSpPr>
          <p:spPr>
            <a:xfrm>
              <a:off x="4214493" y="1060284"/>
              <a:ext cx="312945" cy="30777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altLang="ko-KR" sz="1400" b="1" dirty="0">
                  <a:solidFill>
                    <a:schemeClr val="bg1"/>
                  </a:solidFill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</a:rPr>
                <a:t>1</a:t>
              </a:r>
              <a:endParaRPr lang="ko-KR" altLang="en-US" sz="1400" b="1" dirty="0">
                <a:solidFill>
                  <a:schemeClr val="bg1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endParaRPr>
            </a:p>
          </p:txBody>
        </p:sp>
      </p:grpSp>
      <p:sp>
        <p:nvSpPr>
          <p:cNvPr id="37" name="직사각형 36">
            <a:extLst>
              <a:ext uri="{FF2B5EF4-FFF2-40B4-BE49-F238E27FC236}">
                <a16:creationId xmlns:a16="http://schemas.microsoft.com/office/drawing/2014/main" xmlns="" id="{1208D2D8-3A95-41EF-BDFB-23930C5CE546}"/>
              </a:ext>
            </a:extLst>
          </p:cNvPr>
          <p:cNvSpPr/>
          <p:nvPr/>
        </p:nvSpPr>
        <p:spPr>
          <a:xfrm>
            <a:off x="8442664" y="1207363"/>
            <a:ext cx="861134" cy="4882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4033708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338" y="762686"/>
            <a:ext cx="5033769" cy="1733257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10" name="그림 9"/>
          <p:cNvPicPr>
            <a:picLocks noChangeAspect="1"/>
          </p:cNvPicPr>
          <p:nvPr/>
        </p:nvPicPr>
        <p:blipFill rotWithShape="1">
          <a:blip r:embed="rId4"/>
          <a:srcRect b="15470"/>
          <a:stretch/>
        </p:blipFill>
        <p:spPr>
          <a:xfrm>
            <a:off x="214701" y="2992478"/>
            <a:ext cx="11630880" cy="2340603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5"/>
          <a:srcRect t="8944" b="7848"/>
          <a:stretch/>
        </p:blipFill>
        <p:spPr>
          <a:xfrm>
            <a:off x="5411771" y="760080"/>
            <a:ext cx="6406963" cy="2118996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34" name="직사각형 33"/>
          <p:cNvSpPr/>
          <p:nvPr/>
        </p:nvSpPr>
        <p:spPr>
          <a:xfrm>
            <a:off x="9448784" y="2212646"/>
            <a:ext cx="2108566" cy="462010"/>
          </a:xfrm>
          <a:prstGeom prst="rect">
            <a:avLst/>
          </a:prstGeom>
          <a:noFill/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 dirty="0">
              <a:solidFill>
                <a:srgbClr val="FFFFFF"/>
              </a:solidFill>
              <a:latin typeface="나눔스퀘어라운드 Regular" panose="020B0600000101010101" pitchFamily="50" charset="-127"/>
              <a:ea typeface="나눔스퀘어라운드 Regular" panose="020B0600000101010101" pitchFamily="50" charset="-127"/>
            </a:endParaRPr>
          </a:p>
        </p:txBody>
      </p:sp>
      <p:sp>
        <p:nvSpPr>
          <p:cNvPr id="62487" name="Text Box 16"/>
          <p:cNvSpPr txBox="1">
            <a:spLocks noChangeArrowheads="1"/>
          </p:cNvSpPr>
          <p:nvPr/>
        </p:nvSpPr>
        <p:spPr bwMode="auto">
          <a:xfrm>
            <a:off x="492312" y="5600891"/>
            <a:ext cx="5070475" cy="687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marL="0" lvl="1">
              <a:spcBef>
                <a:spcPts val="800"/>
              </a:spcBef>
              <a:buNone/>
            </a:pP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•</a:t>
            </a:r>
            <a:r>
              <a: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   생성을 원하는 기사 선별 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(</a:t>
            </a:r>
            <a:r>
              <a: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또는 전체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) </a:t>
            </a:r>
            <a:r>
              <a: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선택 후</a:t>
            </a:r>
            <a:endParaRPr lang="en-US" altLang="ko-KR" sz="1600" b="1" dirty="0">
              <a:solidFill>
                <a:schemeClr val="tx1">
                  <a:lumMod val="75000"/>
                  <a:lumOff val="25000"/>
                </a:schemeClr>
              </a:solidFill>
              <a:latin typeface="나눔스퀘어라운드 Regular" panose="020B0600000101010101" pitchFamily="50" charset="-127"/>
              <a:ea typeface="나눔스퀘어라운드 Regular" panose="020B0600000101010101" pitchFamily="50" charset="-127"/>
            </a:endParaRPr>
          </a:p>
          <a:p>
            <a:pPr marL="0" lvl="1">
              <a:spcBef>
                <a:spcPts val="800"/>
              </a:spcBef>
              <a:buNone/>
            </a:pP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•   </a:t>
            </a:r>
            <a:r>
              <a: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원하는 서지정보 형식을 지정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/</a:t>
            </a:r>
            <a:r>
              <a: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확인</a:t>
            </a:r>
            <a:endParaRPr lang="en-US" altLang="ko-KR" sz="1600" dirty="0">
              <a:solidFill>
                <a:schemeClr val="tx1">
                  <a:lumMod val="75000"/>
                  <a:lumOff val="25000"/>
                </a:schemeClr>
              </a:solidFill>
              <a:latin typeface="나눔스퀘어라운드 Regular" panose="020B0600000101010101" pitchFamily="50" charset="-127"/>
              <a:ea typeface="나눔스퀘어라운드 Regular" panose="020B0600000101010101" pitchFamily="50" charset="-127"/>
            </a:endParaRPr>
          </a:p>
        </p:txBody>
      </p:sp>
      <p:sp>
        <p:nvSpPr>
          <p:cNvPr id="53" name="직사각형 52"/>
          <p:cNvSpPr/>
          <p:nvPr/>
        </p:nvSpPr>
        <p:spPr>
          <a:xfrm>
            <a:off x="173475" y="143192"/>
            <a:ext cx="4223932" cy="33855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 latinLnBrk="1"/>
            <a:r>
              <a:rPr lang="ko-KR" altLang="en-US" sz="1600" b="1" dirty="0">
                <a:solidFill>
                  <a:schemeClr val="bg1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Arial" panose="020B0604020202020204" pitchFamily="34" charset="0"/>
              </a:rPr>
              <a:t>두 건 이상의 레코드 참고문헌 자동 생성하기</a:t>
            </a:r>
          </a:p>
        </p:txBody>
      </p:sp>
      <p:pic>
        <p:nvPicPr>
          <p:cNvPr id="62495" name="그림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6216" y="1636322"/>
            <a:ext cx="1882439" cy="1108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96" name="Text Box 16"/>
          <p:cNvSpPr txBox="1">
            <a:spLocks noChangeArrowheads="1"/>
          </p:cNvSpPr>
          <p:nvPr/>
        </p:nvSpPr>
        <p:spPr bwMode="auto">
          <a:xfrm>
            <a:off x="6821645" y="5600891"/>
            <a:ext cx="4022725" cy="687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marL="0" lvl="1">
              <a:spcBef>
                <a:spcPts val="800"/>
              </a:spcBef>
              <a:buNone/>
            </a:pP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•</a:t>
            </a:r>
            <a:r>
              <a: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   서지 정보 형식 확인 후 저장</a:t>
            </a:r>
            <a:endParaRPr lang="en-US" altLang="ko-KR" sz="1600" dirty="0">
              <a:solidFill>
                <a:schemeClr val="tx1">
                  <a:lumMod val="75000"/>
                  <a:lumOff val="25000"/>
                </a:schemeClr>
              </a:solidFill>
              <a:latin typeface="나눔스퀘어라운드 Regular" panose="020B0600000101010101" pitchFamily="50" charset="-127"/>
              <a:ea typeface="나눔스퀘어라운드 Regular" panose="020B0600000101010101" pitchFamily="50" charset="-127"/>
            </a:endParaRPr>
          </a:p>
          <a:p>
            <a:pPr marL="0" lvl="1">
              <a:spcBef>
                <a:spcPts val="800"/>
              </a:spcBef>
              <a:buNone/>
            </a:pP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•   </a:t>
            </a:r>
            <a:r>
              <a: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선택한 형식으로 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“</a:t>
            </a:r>
            <a:r>
              <a: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참고문헌 형식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” </a:t>
            </a:r>
            <a:r>
              <a: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자동 생성</a:t>
            </a:r>
            <a:endParaRPr lang="en-US" altLang="ko-KR" sz="1600" dirty="0">
              <a:solidFill>
                <a:schemeClr val="tx1">
                  <a:lumMod val="75000"/>
                  <a:lumOff val="25000"/>
                </a:schemeClr>
              </a:solidFill>
              <a:latin typeface="나눔스퀘어라운드 Regular" panose="020B0600000101010101" pitchFamily="50" charset="-127"/>
              <a:ea typeface="나눔스퀘어라운드 Regular" panose="020B0600000101010101" pitchFamily="50" charset="-127"/>
            </a:endParaRPr>
          </a:p>
        </p:txBody>
      </p:sp>
      <p:sp>
        <p:nvSpPr>
          <p:cNvPr id="59" name="직사각형 58"/>
          <p:cNvSpPr/>
          <p:nvPr/>
        </p:nvSpPr>
        <p:spPr>
          <a:xfrm>
            <a:off x="1148699" y="2943899"/>
            <a:ext cx="2362200" cy="301106"/>
          </a:xfrm>
          <a:prstGeom prst="rect">
            <a:avLst/>
          </a:prstGeom>
          <a:noFill/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 dirty="0">
              <a:solidFill>
                <a:srgbClr val="FFFFFF"/>
              </a:solidFill>
              <a:latin typeface="나눔스퀘어라운드 Regular" panose="020B0600000101010101" pitchFamily="50" charset="-127"/>
              <a:ea typeface="나눔스퀘어라운드 Regular" panose="020B0600000101010101" pitchFamily="50" charset="-127"/>
            </a:endParaRPr>
          </a:p>
        </p:txBody>
      </p:sp>
      <p:sp>
        <p:nvSpPr>
          <p:cNvPr id="43" name="말풍선: 사각형 42"/>
          <p:cNvSpPr/>
          <p:nvPr/>
        </p:nvSpPr>
        <p:spPr>
          <a:xfrm>
            <a:off x="11355519" y="133070"/>
            <a:ext cx="692296" cy="212261"/>
          </a:xfrm>
          <a:prstGeom prst="wedgeRectCallout">
            <a:avLst>
              <a:gd name="adj1" fmla="val -66500"/>
              <a:gd name="adj2" fmla="val 45770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latin typeface="나눔스퀘어라운드 Regular" panose="020B0600000101010101" pitchFamily="50" charset="-127"/>
              <a:ea typeface="나눔스퀘어라운드 Regular" panose="020B0600000101010101" pitchFamily="50" charset="-127"/>
            </a:endParaRPr>
          </a:p>
        </p:txBody>
      </p:sp>
      <p:sp>
        <p:nvSpPr>
          <p:cNvPr id="46" name="직사각형 45"/>
          <p:cNvSpPr/>
          <p:nvPr/>
        </p:nvSpPr>
        <p:spPr>
          <a:xfrm>
            <a:off x="11340320" y="118505"/>
            <a:ext cx="724878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900" b="1" dirty="0">
                <a:solidFill>
                  <a:schemeClr val="accent4">
                    <a:lumMod val="7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Important</a:t>
            </a:r>
            <a:endParaRPr lang="ko-KR" altLang="en-US" sz="900" b="1" dirty="0">
              <a:solidFill>
                <a:schemeClr val="accent4">
                  <a:lumMod val="75000"/>
                </a:schemeClr>
              </a:solidFill>
              <a:latin typeface="나눔스퀘어라운드 Regular" panose="020B0600000101010101" pitchFamily="50" charset="-127"/>
              <a:ea typeface="나눔스퀘어라운드 Regular" panose="020B0600000101010101" pitchFamily="50" charset="-127"/>
            </a:endParaRPr>
          </a:p>
        </p:txBody>
      </p:sp>
      <p:cxnSp>
        <p:nvCxnSpPr>
          <p:cNvPr id="49" name="연결선: 구부러짐 48"/>
          <p:cNvCxnSpPr/>
          <p:nvPr/>
        </p:nvCxnSpPr>
        <p:spPr>
          <a:xfrm>
            <a:off x="11905512" y="2701967"/>
            <a:ext cx="9541" cy="396031"/>
          </a:xfrm>
          <a:prstGeom prst="curvedConnector3">
            <a:avLst>
              <a:gd name="adj1" fmla="val 1800000"/>
            </a:avLst>
          </a:prstGeom>
          <a:ln w="19050">
            <a:solidFill>
              <a:schemeClr val="accent4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연결선: 구부러짐 47"/>
          <p:cNvCxnSpPr/>
          <p:nvPr/>
        </p:nvCxnSpPr>
        <p:spPr>
          <a:xfrm rot="5400000" flipH="1" flipV="1">
            <a:off x="5299769" y="437868"/>
            <a:ext cx="1618" cy="440505"/>
          </a:xfrm>
          <a:prstGeom prst="curvedConnector3">
            <a:avLst>
              <a:gd name="adj1" fmla="val 8872064"/>
            </a:avLst>
          </a:prstGeom>
          <a:ln w="19050">
            <a:solidFill>
              <a:schemeClr val="accent4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" name="그림 46"/>
          <p:cNvPicPr>
            <a:picLocks noChangeAspect="1"/>
          </p:cNvPicPr>
          <p:nvPr/>
        </p:nvPicPr>
        <p:blipFill rotWithShape="1">
          <a:blip r:embed="rId7"/>
          <a:srcRect b="60105"/>
          <a:stretch/>
        </p:blipFill>
        <p:spPr>
          <a:xfrm>
            <a:off x="4313104" y="1315657"/>
            <a:ext cx="1002348" cy="298544"/>
          </a:xfrm>
          <a:prstGeom prst="rect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</p:spPr>
      </p:pic>
      <p:pic>
        <p:nvPicPr>
          <p:cNvPr id="50" name="그림 49"/>
          <p:cNvPicPr>
            <a:picLocks noChangeAspect="1"/>
          </p:cNvPicPr>
          <p:nvPr/>
        </p:nvPicPr>
        <p:blipFill rotWithShape="1">
          <a:blip r:embed="rId7"/>
          <a:srcRect l="12928" t="7604" r="15020" b="60105"/>
          <a:stretch/>
        </p:blipFill>
        <p:spPr>
          <a:xfrm>
            <a:off x="4528749" y="5600891"/>
            <a:ext cx="1103152" cy="369096"/>
          </a:xfrm>
          <a:prstGeom prst="rect">
            <a:avLst/>
          </a:prstGeom>
          <a:ln>
            <a:noFill/>
          </a:ln>
        </p:spPr>
      </p:pic>
      <p:grpSp>
        <p:nvGrpSpPr>
          <p:cNvPr id="51" name="그룹 37">
            <a:extLst>
              <a:ext uri="{FF2B5EF4-FFF2-40B4-BE49-F238E27FC236}">
                <a16:creationId xmlns:a16="http://schemas.microsoft.com/office/drawing/2014/main" xmlns="" id="{1A53F43D-7C91-4775-9FE3-A3FFF973065E}"/>
              </a:ext>
            </a:extLst>
          </p:cNvPr>
          <p:cNvGrpSpPr>
            <a:grpSpLocks/>
          </p:cNvGrpSpPr>
          <p:nvPr/>
        </p:nvGrpSpPr>
        <p:grpSpPr bwMode="auto">
          <a:xfrm>
            <a:off x="11441977" y="1843235"/>
            <a:ext cx="312738" cy="307975"/>
            <a:chOff x="4214493" y="1060284"/>
            <a:chExt cx="312945" cy="307777"/>
          </a:xfrm>
        </p:grpSpPr>
        <p:sp>
          <p:nvSpPr>
            <p:cNvPr id="52" name="타원 51">
              <a:extLst>
                <a:ext uri="{FF2B5EF4-FFF2-40B4-BE49-F238E27FC236}">
                  <a16:creationId xmlns:a16="http://schemas.microsoft.com/office/drawing/2014/main" xmlns="" id="{70577377-BE67-4AD7-8770-BE674F00B9D5}"/>
                </a:ext>
              </a:extLst>
            </p:cNvPr>
            <p:cNvSpPr/>
            <p:nvPr/>
          </p:nvSpPr>
          <p:spPr>
            <a:xfrm>
              <a:off x="4251666" y="1078688"/>
              <a:ext cx="250991" cy="252251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xmlns="" id="{C797A10B-2D7B-44C3-B87A-2BB3A5A3BA3E}"/>
                </a:ext>
              </a:extLst>
            </p:cNvPr>
            <p:cNvSpPr txBox="1"/>
            <p:nvPr/>
          </p:nvSpPr>
          <p:spPr>
            <a:xfrm>
              <a:off x="4214493" y="1060284"/>
              <a:ext cx="312945" cy="30777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altLang="ko-KR" sz="1400" b="1" dirty="0">
                  <a:solidFill>
                    <a:schemeClr val="bg1"/>
                  </a:solidFill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</a:rPr>
                <a:t>2</a:t>
              </a:r>
              <a:endParaRPr lang="ko-KR" altLang="en-US" sz="1400" b="1" dirty="0">
                <a:solidFill>
                  <a:schemeClr val="bg1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endParaRPr>
            </a:p>
          </p:txBody>
        </p:sp>
      </p:grpSp>
      <p:grpSp>
        <p:nvGrpSpPr>
          <p:cNvPr id="55" name="그룹 37">
            <a:extLst>
              <a:ext uri="{FF2B5EF4-FFF2-40B4-BE49-F238E27FC236}">
                <a16:creationId xmlns:a16="http://schemas.microsoft.com/office/drawing/2014/main" xmlns="" id="{7D8AF20D-2D79-4BEC-9C29-94BCABB33185}"/>
              </a:ext>
            </a:extLst>
          </p:cNvPr>
          <p:cNvGrpSpPr>
            <a:grpSpLocks/>
          </p:cNvGrpSpPr>
          <p:nvPr/>
        </p:nvGrpSpPr>
        <p:grpSpPr bwMode="auto">
          <a:xfrm>
            <a:off x="3978071" y="1071740"/>
            <a:ext cx="312738" cy="307975"/>
            <a:chOff x="4214493" y="1060284"/>
            <a:chExt cx="312945" cy="307777"/>
          </a:xfrm>
        </p:grpSpPr>
        <p:sp>
          <p:nvSpPr>
            <p:cNvPr id="56" name="타원 55">
              <a:extLst>
                <a:ext uri="{FF2B5EF4-FFF2-40B4-BE49-F238E27FC236}">
                  <a16:creationId xmlns:a16="http://schemas.microsoft.com/office/drawing/2014/main" xmlns="" id="{B9C2868B-7B86-4F76-A9D5-B95C4E2119DE}"/>
                </a:ext>
              </a:extLst>
            </p:cNvPr>
            <p:cNvSpPr/>
            <p:nvPr/>
          </p:nvSpPr>
          <p:spPr>
            <a:xfrm>
              <a:off x="4251666" y="1078688"/>
              <a:ext cx="250991" cy="252251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xmlns="" id="{6A247833-64D5-4FDF-8112-AF2698FA0FE5}"/>
                </a:ext>
              </a:extLst>
            </p:cNvPr>
            <p:cNvSpPr txBox="1"/>
            <p:nvPr/>
          </p:nvSpPr>
          <p:spPr>
            <a:xfrm>
              <a:off x="4214493" y="1060284"/>
              <a:ext cx="312945" cy="30777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altLang="ko-KR" sz="1400" b="1" dirty="0">
                  <a:solidFill>
                    <a:schemeClr val="bg1"/>
                  </a:solidFill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</a:rPr>
                <a:t>1</a:t>
              </a:r>
              <a:endParaRPr lang="ko-KR" altLang="en-US" sz="1400" b="1" dirty="0">
                <a:solidFill>
                  <a:schemeClr val="bg1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endParaRPr>
            </a:p>
          </p:txBody>
        </p:sp>
      </p:grpSp>
      <p:grpSp>
        <p:nvGrpSpPr>
          <p:cNvPr id="60" name="그룹 37">
            <a:extLst>
              <a:ext uri="{FF2B5EF4-FFF2-40B4-BE49-F238E27FC236}">
                <a16:creationId xmlns:a16="http://schemas.microsoft.com/office/drawing/2014/main" xmlns="" id="{D72191A0-DF7A-4024-A263-A5D18DAB799F}"/>
              </a:ext>
            </a:extLst>
          </p:cNvPr>
          <p:cNvGrpSpPr>
            <a:grpSpLocks/>
          </p:cNvGrpSpPr>
          <p:nvPr/>
        </p:nvGrpSpPr>
        <p:grpSpPr bwMode="auto">
          <a:xfrm>
            <a:off x="6236813" y="1304002"/>
            <a:ext cx="312738" cy="307975"/>
            <a:chOff x="4214493" y="1060284"/>
            <a:chExt cx="312945" cy="307777"/>
          </a:xfrm>
        </p:grpSpPr>
        <p:sp>
          <p:nvSpPr>
            <p:cNvPr id="62" name="타원 61">
              <a:extLst>
                <a:ext uri="{FF2B5EF4-FFF2-40B4-BE49-F238E27FC236}">
                  <a16:creationId xmlns:a16="http://schemas.microsoft.com/office/drawing/2014/main" xmlns="" id="{94533C42-373A-4B35-8C07-7CAAFADFE0DD}"/>
                </a:ext>
              </a:extLst>
            </p:cNvPr>
            <p:cNvSpPr/>
            <p:nvPr/>
          </p:nvSpPr>
          <p:spPr>
            <a:xfrm>
              <a:off x="4251666" y="1078688"/>
              <a:ext cx="250991" cy="252251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endParaRP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xmlns="" id="{1A5CA646-51BA-4D25-A82A-E75E0CA69EC8}"/>
                </a:ext>
              </a:extLst>
            </p:cNvPr>
            <p:cNvSpPr txBox="1"/>
            <p:nvPr/>
          </p:nvSpPr>
          <p:spPr>
            <a:xfrm>
              <a:off x="4214493" y="1060284"/>
              <a:ext cx="312945" cy="30777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altLang="ko-KR" sz="1400" b="1" dirty="0">
                  <a:solidFill>
                    <a:schemeClr val="bg1"/>
                  </a:solidFill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</a:rPr>
                <a:t>3</a:t>
              </a:r>
              <a:endParaRPr lang="ko-KR" altLang="en-US" sz="1400" b="1" dirty="0">
                <a:solidFill>
                  <a:schemeClr val="bg1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endParaRPr>
            </a:p>
          </p:txBody>
        </p:sp>
      </p:grpSp>
      <p:sp>
        <p:nvSpPr>
          <p:cNvPr id="86" name="말풍선: 사각형 85">
            <a:extLst>
              <a:ext uri="{FF2B5EF4-FFF2-40B4-BE49-F238E27FC236}">
                <a16:creationId xmlns:a16="http://schemas.microsoft.com/office/drawing/2014/main" xmlns="" id="{253F1D36-4176-4FEE-864B-E426643A40B5}"/>
              </a:ext>
            </a:extLst>
          </p:cNvPr>
          <p:cNvSpPr/>
          <p:nvPr/>
        </p:nvSpPr>
        <p:spPr>
          <a:xfrm>
            <a:off x="60593" y="2028664"/>
            <a:ext cx="1895320" cy="546362"/>
          </a:xfrm>
          <a:prstGeom prst="wedgeRectCallout">
            <a:avLst>
              <a:gd name="adj1" fmla="val -33128"/>
              <a:gd name="adj2" fmla="val -95585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xmlns="" id="{C3D4BEA3-24AB-4E1E-8E2C-900A56AF2B65}"/>
              </a:ext>
            </a:extLst>
          </p:cNvPr>
          <p:cNvSpPr/>
          <p:nvPr/>
        </p:nvSpPr>
        <p:spPr>
          <a:xfrm>
            <a:off x="154213" y="2054032"/>
            <a:ext cx="17080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latinLnBrk="1">
              <a:defRPr/>
            </a:pPr>
            <a:r>
              <a:rPr lang="ko-KR" altLang="en-US" sz="1200" b="1" dirty="0">
                <a:solidFill>
                  <a:schemeClr val="bg1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참고문헌으로 저장하고 </a:t>
            </a:r>
            <a:endParaRPr lang="en-US" altLang="ko-KR" sz="1200" b="1" dirty="0">
              <a:solidFill>
                <a:schemeClr val="bg1"/>
              </a:solidFill>
              <a:latin typeface="나눔스퀘어라운드 Regular" panose="020B0600000101010101" pitchFamily="50" charset="-127"/>
              <a:ea typeface="나눔스퀘어라운드 Regular" panose="020B0600000101010101" pitchFamily="50" charset="-127"/>
            </a:endParaRPr>
          </a:p>
          <a:p>
            <a:pPr algn="ctr" latinLnBrk="1">
              <a:defRPr/>
            </a:pPr>
            <a:r>
              <a:rPr lang="ko-KR" altLang="en-US" sz="1200" b="1" dirty="0">
                <a:solidFill>
                  <a:schemeClr val="bg1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싶은 기사 선택 확인</a:t>
            </a:r>
            <a:endParaRPr lang="en-US" altLang="ko-KR" sz="1200" b="1" dirty="0">
              <a:solidFill>
                <a:schemeClr val="bg1"/>
              </a:solidFill>
              <a:latin typeface="나눔스퀘어라운드 Regular" panose="020B0600000101010101" pitchFamily="50" charset="-127"/>
              <a:ea typeface="나눔스퀘어라운드 Regular" panose="020B0600000101010101" pitchFamily="50" charset="-127"/>
            </a:endParaRPr>
          </a:p>
        </p:txBody>
      </p:sp>
      <p:sp>
        <p:nvSpPr>
          <p:cNvPr id="87" name="말풍선: 사각형 86">
            <a:extLst>
              <a:ext uri="{FF2B5EF4-FFF2-40B4-BE49-F238E27FC236}">
                <a16:creationId xmlns:a16="http://schemas.microsoft.com/office/drawing/2014/main" xmlns="" id="{CD9E3368-32A9-4A73-BFC6-B89613C500AE}"/>
              </a:ext>
            </a:extLst>
          </p:cNvPr>
          <p:cNvSpPr/>
          <p:nvPr/>
        </p:nvSpPr>
        <p:spPr>
          <a:xfrm>
            <a:off x="7465756" y="2621591"/>
            <a:ext cx="1723018" cy="268740"/>
          </a:xfrm>
          <a:prstGeom prst="wedgeRectCallout">
            <a:avLst>
              <a:gd name="adj1" fmla="val 57935"/>
              <a:gd name="adj2" fmla="val -35936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88" name="직사각형 87">
            <a:extLst>
              <a:ext uri="{FF2B5EF4-FFF2-40B4-BE49-F238E27FC236}">
                <a16:creationId xmlns:a16="http://schemas.microsoft.com/office/drawing/2014/main" xmlns="" id="{18147014-FBDB-4A3B-900C-803C60EDEB41}"/>
              </a:ext>
            </a:extLst>
          </p:cNvPr>
          <p:cNvSpPr/>
          <p:nvPr/>
        </p:nvSpPr>
        <p:spPr>
          <a:xfrm>
            <a:off x="7460271" y="2623057"/>
            <a:ext cx="170807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latinLnBrk="1">
              <a:defRPr/>
            </a:pPr>
            <a:r>
              <a:rPr lang="ko-KR" altLang="en-US" sz="1200" b="1" dirty="0">
                <a:solidFill>
                  <a:schemeClr val="bg1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서지정보형식 선택</a:t>
            </a:r>
            <a:r>
              <a:rPr lang="en-US" altLang="ko-KR" sz="1200" b="1" dirty="0">
                <a:solidFill>
                  <a:schemeClr val="bg1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/</a:t>
            </a:r>
            <a:r>
              <a:rPr lang="ko-KR" altLang="en-US" sz="1200" b="1" dirty="0">
                <a:solidFill>
                  <a:schemeClr val="bg1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지정</a:t>
            </a:r>
          </a:p>
        </p:txBody>
      </p:sp>
      <p:grpSp>
        <p:nvGrpSpPr>
          <p:cNvPr id="89" name="그룹 37">
            <a:extLst>
              <a:ext uri="{FF2B5EF4-FFF2-40B4-BE49-F238E27FC236}">
                <a16:creationId xmlns:a16="http://schemas.microsoft.com/office/drawing/2014/main" xmlns="" id="{50108B63-D982-488F-B5DB-152279DD5B6A}"/>
              </a:ext>
            </a:extLst>
          </p:cNvPr>
          <p:cNvGrpSpPr>
            <a:grpSpLocks/>
          </p:cNvGrpSpPr>
          <p:nvPr/>
        </p:nvGrpSpPr>
        <p:grpSpPr bwMode="auto">
          <a:xfrm>
            <a:off x="3613127" y="2882445"/>
            <a:ext cx="312738" cy="307975"/>
            <a:chOff x="4214493" y="1060284"/>
            <a:chExt cx="312945" cy="307777"/>
          </a:xfrm>
        </p:grpSpPr>
        <p:sp>
          <p:nvSpPr>
            <p:cNvPr id="90" name="타원 89">
              <a:extLst>
                <a:ext uri="{FF2B5EF4-FFF2-40B4-BE49-F238E27FC236}">
                  <a16:creationId xmlns:a16="http://schemas.microsoft.com/office/drawing/2014/main" xmlns="" id="{0CAB3584-568A-4CA3-A062-D902FE79904A}"/>
                </a:ext>
              </a:extLst>
            </p:cNvPr>
            <p:cNvSpPr/>
            <p:nvPr/>
          </p:nvSpPr>
          <p:spPr>
            <a:xfrm>
              <a:off x="4251666" y="1078688"/>
              <a:ext cx="250991" cy="252251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endParaRPr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xmlns="" id="{14FD66CE-2FCF-4CF4-9BB4-8912039710F8}"/>
                </a:ext>
              </a:extLst>
            </p:cNvPr>
            <p:cNvSpPr txBox="1"/>
            <p:nvPr/>
          </p:nvSpPr>
          <p:spPr>
            <a:xfrm>
              <a:off x="4214493" y="1060284"/>
              <a:ext cx="312945" cy="30777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altLang="ko-KR" sz="1400" b="1" dirty="0">
                  <a:solidFill>
                    <a:schemeClr val="bg1"/>
                  </a:solidFill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</a:rPr>
                <a:t>4</a:t>
              </a:r>
              <a:endParaRPr lang="ko-KR" altLang="en-US" sz="1400" b="1" dirty="0">
                <a:solidFill>
                  <a:schemeClr val="bg1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endParaRPr>
            </a:p>
          </p:txBody>
        </p:sp>
      </p:grpSp>
      <p:grpSp>
        <p:nvGrpSpPr>
          <p:cNvPr id="92" name="그룹 37">
            <a:extLst>
              <a:ext uri="{FF2B5EF4-FFF2-40B4-BE49-F238E27FC236}">
                <a16:creationId xmlns:a16="http://schemas.microsoft.com/office/drawing/2014/main" xmlns="" id="{9B962AF7-E00B-489E-8E4D-FA20373F560A}"/>
              </a:ext>
            </a:extLst>
          </p:cNvPr>
          <p:cNvGrpSpPr>
            <a:grpSpLocks/>
          </p:cNvGrpSpPr>
          <p:nvPr/>
        </p:nvGrpSpPr>
        <p:grpSpPr bwMode="auto">
          <a:xfrm>
            <a:off x="423198" y="5629466"/>
            <a:ext cx="312738" cy="307975"/>
            <a:chOff x="4214493" y="1060284"/>
            <a:chExt cx="312945" cy="307777"/>
          </a:xfrm>
        </p:grpSpPr>
        <p:sp>
          <p:nvSpPr>
            <p:cNvPr id="93" name="타원 92">
              <a:extLst>
                <a:ext uri="{FF2B5EF4-FFF2-40B4-BE49-F238E27FC236}">
                  <a16:creationId xmlns:a16="http://schemas.microsoft.com/office/drawing/2014/main" xmlns="" id="{366E71BB-0489-4BFF-B856-AF22FE383A11}"/>
                </a:ext>
              </a:extLst>
            </p:cNvPr>
            <p:cNvSpPr/>
            <p:nvPr/>
          </p:nvSpPr>
          <p:spPr>
            <a:xfrm>
              <a:off x="4251666" y="1078688"/>
              <a:ext cx="250991" cy="252251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endParaRPr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xmlns="" id="{442541DC-D519-4F89-BA6C-FBEA4EA13788}"/>
                </a:ext>
              </a:extLst>
            </p:cNvPr>
            <p:cNvSpPr txBox="1"/>
            <p:nvPr/>
          </p:nvSpPr>
          <p:spPr>
            <a:xfrm>
              <a:off x="4214493" y="1060284"/>
              <a:ext cx="312945" cy="30777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altLang="ko-KR" sz="1400" b="1" dirty="0">
                  <a:solidFill>
                    <a:schemeClr val="bg1"/>
                  </a:solidFill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</a:rPr>
                <a:t>1</a:t>
              </a:r>
              <a:endParaRPr lang="ko-KR" altLang="en-US" sz="1400" b="1" dirty="0">
                <a:solidFill>
                  <a:schemeClr val="bg1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endParaRPr>
            </a:p>
          </p:txBody>
        </p:sp>
      </p:grpSp>
      <p:grpSp>
        <p:nvGrpSpPr>
          <p:cNvPr id="95" name="그룹 37">
            <a:extLst>
              <a:ext uri="{FF2B5EF4-FFF2-40B4-BE49-F238E27FC236}">
                <a16:creationId xmlns:a16="http://schemas.microsoft.com/office/drawing/2014/main" xmlns="" id="{BFC9B9C4-988D-4061-81FF-31F5151B9B7D}"/>
              </a:ext>
            </a:extLst>
          </p:cNvPr>
          <p:cNvGrpSpPr>
            <a:grpSpLocks/>
          </p:cNvGrpSpPr>
          <p:nvPr/>
        </p:nvGrpSpPr>
        <p:grpSpPr bwMode="auto">
          <a:xfrm>
            <a:off x="423198" y="5968272"/>
            <a:ext cx="312738" cy="307975"/>
            <a:chOff x="4214493" y="1060284"/>
            <a:chExt cx="312945" cy="307777"/>
          </a:xfrm>
        </p:grpSpPr>
        <p:sp>
          <p:nvSpPr>
            <p:cNvPr id="96" name="타원 95">
              <a:extLst>
                <a:ext uri="{FF2B5EF4-FFF2-40B4-BE49-F238E27FC236}">
                  <a16:creationId xmlns:a16="http://schemas.microsoft.com/office/drawing/2014/main" xmlns="" id="{DA1EE05E-8490-4EDA-AA27-05F8D6827CC3}"/>
                </a:ext>
              </a:extLst>
            </p:cNvPr>
            <p:cNvSpPr/>
            <p:nvPr/>
          </p:nvSpPr>
          <p:spPr>
            <a:xfrm>
              <a:off x="4251666" y="1078688"/>
              <a:ext cx="250991" cy="252251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endParaRPr>
            </a:p>
          </p:txBody>
        </p: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xmlns="" id="{C5E83A1A-2D4B-4862-AA60-71F683466441}"/>
                </a:ext>
              </a:extLst>
            </p:cNvPr>
            <p:cNvSpPr txBox="1"/>
            <p:nvPr/>
          </p:nvSpPr>
          <p:spPr>
            <a:xfrm>
              <a:off x="4214493" y="1060284"/>
              <a:ext cx="312945" cy="30777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altLang="ko-KR" sz="1400" b="1" dirty="0">
                  <a:solidFill>
                    <a:schemeClr val="bg1"/>
                  </a:solidFill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</a:rPr>
                <a:t>2</a:t>
              </a:r>
              <a:endParaRPr lang="ko-KR" altLang="en-US" sz="1400" b="1" dirty="0">
                <a:solidFill>
                  <a:schemeClr val="bg1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endParaRPr>
            </a:p>
          </p:txBody>
        </p:sp>
      </p:grpSp>
      <p:grpSp>
        <p:nvGrpSpPr>
          <p:cNvPr id="98" name="그룹 37">
            <a:extLst>
              <a:ext uri="{FF2B5EF4-FFF2-40B4-BE49-F238E27FC236}">
                <a16:creationId xmlns:a16="http://schemas.microsoft.com/office/drawing/2014/main" xmlns="" id="{B5017F13-972B-43E6-887D-6E3878FC6AF0}"/>
              </a:ext>
            </a:extLst>
          </p:cNvPr>
          <p:cNvGrpSpPr>
            <a:grpSpLocks/>
          </p:cNvGrpSpPr>
          <p:nvPr/>
        </p:nvGrpSpPr>
        <p:grpSpPr bwMode="auto">
          <a:xfrm>
            <a:off x="6787586" y="5629466"/>
            <a:ext cx="312738" cy="307975"/>
            <a:chOff x="4214493" y="1060284"/>
            <a:chExt cx="312945" cy="307777"/>
          </a:xfrm>
        </p:grpSpPr>
        <p:sp>
          <p:nvSpPr>
            <p:cNvPr id="99" name="타원 98">
              <a:extLst>
                <a:ext uri="{FF2B5EF4-FFF2-40B4-BE49-F238E27FC236}">
                  <a16:creationId xmlns:a16="http://schemas.microsoft.com/office/drawing/2014/main" xmlns="" id="{6A62AB8D-A145-4997-BFA4-890622AEB156}"/>
                </a:ext>
              </a:extLst>
            </p:cNvPr>
            <p:cNvSpPr/>
            <p:nvPr/>
          </p:nvSpPr>
          <p:spPr>
            <a:xfrm>
              <a:off x="4251666" y="1078688"/>
              <a:ext cx="250991" cy="252251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endParaRPr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xmlns="" id="{AD8D234A-0B56-45E1-8326-C73FBD50E22C}"/>
                </a:ext>
              </a:extLst>
            </p:cNvPr>
            <p:cNvSpPr txBox="1"/>
            <p:nvPr/>
          </p:nvSpPr>
          <p:spPr>
            <a:xfrm>
              <a:off x="4214493" y="1060284"/>
              <a:ext cx="312945" cy="30777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altLang="ko-KR" sz="1400" b="1" dirty="0">
                  <a:solidFill>
                    <a:schemeClr val="bg1"/>
                  </a:solidFill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</a:rPr>
                <a:t>3</a:t>
              </a:r>
              <a:endParaRPr lang="ko-KR" altLang="en-US" sz="1400" b="1" dirty="0">
                <a:solidFill>
                  <a:schemeClr val="bg1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endParaRPr>
            </a:p>
          </p:txBody>
        </p:sp>
      </p:grpSp>
      <p:grpSp>
        <p:nvGrpSpPr>
          <p:cNvPr id="101" name="그룹 37">
            <a:extLst>
              <a:ext uri="{FF2B5EF4-FFF2-40B4-BE49-F238E27FC236}">
                <a16:creationId xmlns:a16="http://schemas.microsoft.com/office/drawing/2014/main" xmlns="" id="{6C22CF04-5DF7-42AC-9F1A-5D5B4B8D4AC7}"/>
              </a:ext>
            </a:extLst>
          </p:cNvPr>
          <p:cNvGrpSpPr>
            <a:grpSpLocks/>
          </p:cNvGrpSpPr>
          <p:nvPr/>
        </p:nvGrpSpPr>
        <p:grpSpPr bwMode="auto">
          <a:xfrm>
            <a:off x="6787586" y="5986688"/>
            <a:ext cx="312738" cy="307975"/>
            <a:chOff x="4214493" y="1060284"/>
            <a:chExt cx="312945" cy="307777"/>
          </a:xfrm>
        </p:grpSpPr>
        <p:sp>
          <p:nvSpPr>
            <p:cNvPr id="102" name="타원 101">
              <a:extLst>
                <a:ext uri="{FF2B5EF4-FFF2-40B4-BE49-F238E27FC236}">
                  <a16:creationId xmlns:a16="http://schemas.microsoft.com/office/drawing/2014/main" xmlns="" id="{8C3A133F-FC31-4372-981F-FFB3A6387B50}"/>
                </a:ext>
              </a:extLst>
            </p:cNvPr>
            <p:cNvSpPr/>
            <p:nvPr/>
          </p:nvSpPr>
          <p:spPr>
            <a:xfrm>
              <a:off x="4251666" y="1078688"/>
              <a:ext cx="250991" cy="252251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endParaRPr>
            </a:p>
          </p:txBody>
        </p: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xmlns="" id="{CFD72969-B90D-48F5-A883-0B8FFFFA6F62}"/>
                </a:ext>
              </a:extLst>
            </p:cNvPr>
            <p:cNvSpPr txBox="1"/>
            <p:nvPr/>
          </p:nvSpPr>
          <p:spPr>
            <a:xfrm>
              <a:off x="4214493" y="1060284"/>
              <a:ext cx="312945" cy="30777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altLang="ko-KR" sz="1400" b="1" dirty="0">
                  <a:solidFill>
                    <a:schemeClr val="bg1"/>
                  </a:solidFill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</a:rPr>
                <a:t>4</a:t>
              </a:r>
              <a:endParaRPr lang="ko-KR" altLang="en-US" sz="1400" b="1" dirty="0">
                <a:solidFill>
                  <a:schemeClr val="bg1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33725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그림 9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879" y="769610"/>
            <a:ext cx="5033769" cy="1733257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15" name="그림 14"/>
          <p:cNvPicPr>
            <a:picLocks noChangeAspect="1"/>
          </p:cNvPicPr>
          <p:nvPr/>
        </p:nvPicPr>
        <p:blipFill rotWithShape="1">
          <a:blip r:embed="rId4"/>
          <a:srcRect r="4539"/>
          <a:stretch/>
        </p:blipFill>
        <p:spPr>
          <a:xfrm>
            <a:off x="5571586" y="777587"/>
            <a:ext cx="6178454" cy="2111321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34" name="직사각형 33"/>
          <p:cNvSpPr/>
          <p:nvPr/>
        </p:nvSpPr>
        <p:spPr>
          <a:xfrm>
            <a:off x="8890796" y="1610133"/>
            <a:ext cx="2695396" cy="1240825"/>
          </a:xfrm>
          <a:prstGeom prst="rect">
            <a:avLst/>
          </a:prstGeom>
          <a:noFill/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 dirty="0">
              <a:solidFill>
                <a:srgbClr val="FFFFFF"/>
              </a:solidFill>
              <a:latin typeface="나눔스퀘어라운드 Regular" panose="020B0600000101010101" pitchFamily="50" charset="-127"/>
              <a:ea typeface="나눔스퀘어라운드 Regular" panose="020B0600000101010101" pitchFamily="50" charset="-127"/>
            </a:endParaRPr>
          </a:p>
        </p:txBody>
      </p:sp>
      <p:sp>
        <p:nvSpPr>
          <p:cNvPr id="62487" name="Text Box 16"/>
          <p:cNvSpPr txBox="1">
            <a:spLocks noChangeArrowheads="1"/>
          </p:cNvSpPr>
          <p:nvPr/>
        </p:nvSpPr>
        <p:spPr bwMode="auto">
          <a:xfrm>
            <a:off x="430659" y="5602898"/>
            <a:ext cx="6186254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marL="0" lvl="1">
              <a:spcBef>
                <a:spcPts val="1200"/>
              </a:spcBef>
              <a:buNone/>
            </a:pP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•</a:t>
            </a:r>
            <a:r>
              <a: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   저장하고 싶은 기사 선별 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(</a:t>
            </a:r>
            <a:r>
              <a: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또는 전체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)</a:t>
            </a:r>
            <a:r>
              <a: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 선택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 </a:t>
            </a:r>
            <a:r>
              <a: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후</a:t>
            </a:r>
            <a:endParaRPr lang="en-US" altLang="ko-KR" sz="1600" b="1" dirty="0">
              <a:solidFill>
                <a:schemeClr val="tx1">
                  <a:lumMod val="75000"/>
                  <a:lumOff val="25000"/>
                </a:schemeClr>
              </a:solidFill>
              <a:latin typeface="나눔스퀘어라운드 Regular" panose="020B0600000101010101" pitchFamily="50" charset="-127"/>
              <a:ea typeface="나눔스퀘어라운드 Regular" panose="020B0600000101010101" pitchFamily="50" charset="-127"/>
            </a:endParaRPr>
          </a:p>
          <a:p>
            <a:pPr marL="0" lvl="1">
              <a:spcBef>
                <a:spcPts val="1200"/>
              </a:spcBef>
              <a:buNone/>
            </a:pP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•   </a:t>
            </a:r>
            <a:r>
              <a: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원하는 서지관리도구 또는 형식 지정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/</a:t>
            </a:r>
            <a:r>
              <a: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확인</a:t>
            </a:r>
            <a:endParaRPr lang="en-US" altLang="ko-KR" sz="1600" dirty="0">
              <a:solidFill>
                <a:schemeClr val="tx1">
                  <a:lumMod val="75000"/>
                  <a:lumOff val="25000"/>
                </a:schemeClr>
              </a:solidFill>
              <a:latin typeface="나눔스퀘어라운드 Regular" panose="020B0600000101010101" pitchFamily="50" charset="-127"/>
              <a:ea typeface="나눔스퀘어라운드 Regular" panose="020B0600000101010101" pitchFamily="50" charset="-127"/>
            </a:endParaRPr>
          </a:p>
        </p:txBody>
      </p:sp>
      <p:sp>
        <p:nvSpPr>
          <p:cNvPr id="53" name="직사각형 52"/>
          <p:cNvSpPr/>
          <p:nvPr/>
        </p:nvSpPr>
        <p:spPr>
          <a:xfrm>
            <a:off x="208879" y="225462"/>
            <a:ext cx="4385858" cy="33855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 latinLnBrk="1"/>
            <a:r>
              <a:rPr lang="ko-KR" altLang="en-US" sz="1600" b="1" dirty="0">
                <a:solidFill>
                  <a:schemeClr val="bg1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Arial" panose="020B0604020202020204" pitchFamily="34" charset="0"/>
              </a:rPr>
              <a:t>두 건 이상의 레코드 참고관리도구로 반출하기</a:t>
            </a:r>
          </a:p>
        </p:txBody>
      </p:sp>
      <p:sp>
        <p:nvSpPr>
          <p:cNvPr id="62496" name="Text Box 16"/>
          <p:cNvSpPr txBox="1">
            <a:spLocks noChangeArrowheads="1"/>
          </p:cNvSpPr>
          <p:nvPr/>
        </p:nvSpPr>
        <p:spPr bwMode="auto">
          <a:xfrm>
            <a:off x="6851034" y="5962033"/>
            <a:ext cx="490794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marL="0" lvl="1">
              <a:spcBef>
                <a:spcPts val="1200"/>
              </a:spcBef>
              <a:buNone/>
            </a:pP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•   </a:t>
            </a:r>
            <a:r>
              <a: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선택한 서지관리도구 또는 형식으로 저장 완료</a:t>
            </a:r>
            <a:endParaRPr lang="en-US" altLang="ko-KR" sz="1600" dirty="0">
              <a:solidFill>
                <a:schemeClr val="tx1">
                  <a:lumMod val="75000"/>
                  <a:lumOff val="25000"/>
                </a:schemeClr>
              </a:solidFill>
              <a:latin typeface="나눔스퀘어라운드 Regular" panose="020B0600000101010101" pitchFamily="50" charset="-127"/>
              <a:ea typeface="나눔스퀘어라운드 Regular" panose="020B0600000101010101" pitchFamily="50" charset="-127"/>
            </a:endParaRPr>
          </a:p>
        </p:txBody>
      </p:sp>
      <p:sp>
        <p:nvSpPr>
          <p:cNvPr id="89" name="직사각형 88"/>
          <p:cNvSpPr/>
          <p:nvPr/>
        </p:nvSpPr>
        <p:spPr>
          <a:xfrm>
            <a:off x="853423" y="3242155"/>
            <a:ext cx="3025187" cy="307777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ko-KR" altLang="en-US" sz="1400" b="1" dirty="0">
                <a:solidFill>
                  <a:schemeClr val="bg1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Arial" panose="020B0604020202020204" pitchFamily="34" charset="0"/>
              </a:rPr>
              <a:t>주요 제공 서지반출 형식 및 소프트웨어</a:t>
            </a:r>
          </a:p>
        </p:txBody>
      </p:sp>
      <p:sp>
        <p:nvSpPr>
          <p:cNvPr id="90" name="직사각형 37"/>
          <p:cNvSpPr>
            <a:spLocks noChangeArrowheads="1"/>
          </p:cNvSpPr>
          <p:nvPr/>
        </p:nvSpPr>
        <p:spPr bwMode="auto">
          <a:xfrm>
            <a:off x="343393" y="3803186"/>
            <a:ext cx="4949166" cy="1338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ko-KR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Direct Export in </a:t>
            </a:r>
            <a:r>
              <a:rPr lang="en-US" altLang="ko-KR" sz="1800" b="1" dirty="0">
                <a:solidFill>
                  <a:schemeClr val="accent4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RIS Format </a:t>
            </a:r>
            <a:r>
              <a:rPr lang="en-US" altLang="ko-KR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(e.g. CITAVI, </a:t>
            </a:r>
            <a:r>
              <a:rPr lang="en-US" altLang="ko-KR" sz="1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EasyBib</a:t>
            </a:r>
            <a:r>
              <a:rPr lang="en-US" altLang="ko-KR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, EndNote, </a:t>
            </a:r>
            <a:r>
              <a:rPr lang="en-US" altLang="ko-KR" sz="1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ProCite</a:t>
            </a:r>
            <a:r>
              <a:rPr lang="en-US" altLang="ko-KR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, Reference Manager, </a:t>
            </a:r>
            <a:r>
              <a:rPr lang="en-US" altLang="ko-KR" sz="1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Zotero</a:t>
            </a:r>
            <a:r>
              <a:rPr lang="en-US" altLang="ko-KR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)</a:t>
            </a:r>
          </a:p>
        </p:txBody>
      </p:sp>
      <p:sp>
        <p:nvSpPr>
          <p:cNvPr id="99" name="AutoShape 17"/>
          <p:cNvSpPr>
            <a:spLocks noChangeArrowheads="1"/>
          </p:cNvSpPr>
          <p:nvPr/>
        </p:nvSpPr>
        <p:spPr bwMode="auto">
          <a:xfrm>
            <a:off x="347361" y="2188010"/>
            <a:ext cx="1685115" cy="504032"/>
          </a:xfrm>
          <a:prstGeom prst="wedgeRoundRectCallout">
            <a:avLst>
              <a:gd name="adj1" fmla="val -39351"/>
              <a:gd name="adj2" fmla="val -107537"/>
              <a:gd name="adj3" fmla="val 16667"/>
            </a:avLst>
          </a:prstGeom>
          <a:solidFill>
            <a:schemeClr val="bg1"/>
          </a:solidFill>
          <a:ln w="12700">
            <a:solidFill>
              <a:schemeClr val="accent4">
                <a:lumMod val="60000"/>
                <a:lumOff val="40000"/>
              </a:schemeClr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 eaLnBrk="1" latinLnBrk="1" hangingPunct="1">
              <a:defRPr/>
            </a:pPr>
            <a:r>
              <a:rPr lang="ko-KR" altLang="en-US" sz="1000" b="1" dirty="0">
                <a:solidFill>
                  <a:prstClr val="black">
                    <a:lumMod val="75000"/>
                    <a:lumOff val="25000"/>
                  </a:prst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서지 관리도구로 저장하고 </a:t>
            </a:r>
            <a:endParaRPr lang="en-US" altLang="ko-KR" sz="1000" b="1" dirty="0">
              <a:solidFill>
                <a:prstClr val="black">
                  <a:lumMod val="75000"/>
                  <a:lumOff val="25000"/>
                </a:prstClr>
              </a:solidFill>
              <a:latin typeface="나눔스퀘어라운드 Regular" panose="020B0600000101010101" pitchFamily="50" charset="-127"/>
              <a:ea typeface="나눔스퀘어라운드 Regular" panose="020B0600000101010101" pitchFamily="50" charset="-127"/>
            </a:endParaRPr>
          </a:p>
          <a:p>
            <a:pPr algn="ctr" eaLnBrk="1" latinLnBrk="1" hangingPunct="1">
              <a:defRPr/>
            </a:pPr>
            <a:r>
              <a:rPr lang="ko-KR" altLang="en-US" sz="1000" b="1" dirty="0">
                <a:solidFill>
                  <a:prstClr val="black">
                    <a:lumMod val="75000"/>
                    <a:lumOff val="25000"/>
                  </a:prst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싶은 기사 선택 확인</a:t>
            </a:r>
            <a:endParaRPr lang="en-US" altLang="ko-KR" sz="1000" b="1" dirty="0">
              <a:solidFill>
                <a:prstClr val="black">
                  <a:lumMod val="75000"/>
                  <a:lumOff val="25000"/>
                </a:prstClr>
              </a:solidFill>
              <a:latin typeface="나눔스퀘어라운드 Regular" panose="020B0600000101010101" pitchFamily="50" charset="-127"/>
              <a:ea typeface="나눔스퀘어라운드 Regular" panose="020B0600000101010101" pitchFamily="50" charset="-127"/>
            </a:endParaRPr>
          </a:p>
        </p:txBody>
      </p:sp>
      <p:cxnSp>
        <p:nvCxnSpPr>
          <p:cNvPr id="100" name="연결선: 구부러짐 99"/>
          <p:cNvCxnSpPr/>
          <p:nvPr/>
        </p:nvCxnSpPr>
        <p:spPr>
          <a:xfrm rot="5400000" flipH="1" flipV="1">
            <a:off x="5401546" y="400743"/>
            <a:ext cx="1618" cy="533012"/>
          </a:xfrm>
          <a:prstGeom prst="curvedConnector3">
            <a:avLst>
              <a:gd name="adj1" fmla="val 8872064"/>
            </a:avLst>
          </a:prstGeom>
          <a:ln w="19050">
            <a:solidFill>
              <a:schemeClr val="accent4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직사각형 1"/>
          <p:cNvSpPr/>
          <p:nvPr/>
        </p:nvSpPr>
        <p:spPr>
          <a:xfrm>
            <a:off x="208879" y="3039500"/>
            <a:ext cx="11541162" cy="2243732"/>
          </a:xfrm>
          <a:prstGeom prst="rect">
            <a:avLst/>
          </a:prstGeom>
          <a:noFill/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latin typeface="나눔스퀘어라운드 Regular" panose="020B0600000101010101" pitchFamily="50" charset="-127"/>
              <a:ea typeface="나눔스퀘어라운드 Regular" panose="020B0600000101010101" pitchFamily="50" charset="-127"/>
            </a:endParaRPr>
          </a:p>
        </p:txBody>
      </p:sp>
      <p:cxnSp>
        <p:nvCxnSpPr>
          <p:cNvPr id="49" name="연결선: 구부러짐 48"/>
          <p:cNvCxnSpPr/>
          <p:nvPr/>
        </p:nvCxnSpPr>
        <p:spPr>
          <a:xfrm>
            <a:off x="11826818" y="2657571"/>
            <a:ext cx="11545" cy="556642"/>
          </a:xfrm>
          <a:prstGeom prst="curvedConnector3">
            <a:avLst>
              <a:gd name="adj1" fmla="val 1800000"/>
            </a:avLst>
          </a:prstGeom>
          <a:ln w="19050">
            <a:solidFill>
              <a:schemeClr val="accent4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" name="그림 50"/>
          <p:cNvPicPr>
            <a:picLocks noChangeAspect="1"/>
          </p:cNvPicPr>
          <p:nvPr/>
        </p:nvPicPr>
        <p:blipFill rotWithShape="1">
          <a:blip r:embed="rId5"/>
          <a:srcRect t="47566" b="1462"/>
          <a:stretch/>
        </p:blipFill>
        <p:spPr>
          <a:xfrm>
            <a:off x="4414062" y="1578516"/>
            <a:ext cx="1002348" cy="381432"/>
          </a:xfrm>
          <a:prstGeom prst="rect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</p:spPr>
      </p:pic>
      <p:pic>
        <p:nvPicPr>
          <p:cNvPr id="52" name="그림 51"/>
          <p:cNvPicPr>
            <a:picLocks noChangeAspect="1"/>
          </p:cNvPicPr>
          <p:nvPr/>
        </p:nvPicPr>
        <p:blipFill rotWithShape="1">
          <a:blip r:embed="rId5"/>
          <a:srcRect l="12928" t="50244" r="15020" b="8090"/>
          <a:stretch/>
        </p:blipFill>
        <p:spPr>
          <a:xfrm>
            <a:off x="4468434" y="5536486"/>
            <a:ext cx="1103152" cy="476250"/>
          </a:xfrm>
          <a:prstGeom prst="rect">
            <a:avLst/>
          </a:prstGeom>
          <a:ln>
            <a:noFill/>
          </a:ln>
        </p:spPr>
      </p:pic>
      <p:sp>
        <p:nvSpPr>
          <p:cNvPr id="54" name="말풍선: 사각형 53">
            <a:extLst>
              <a:ext uri="{FF2B5EF4-FFF2-40B4-BE49-F238E27FC236}">
                <a16:creationId xmlns:a16="http://schemas.microsoft.com/office/drawing/2014/main" xmlns="" id="{3120A067-FA21-41A8-9703-88705A3A4667}"/>
              </a:ext>
            </a:extLst>
          </p:cNvPr>
          <p:cNvSpPr/>
          <p:nvPr/>
        </p:nvSpPr>
        <p:spPr>
          <a:xfrm>
            <a:off x="7542543" y="2046932"/>
            <a:ext cx="1001335" cy="548274"/>
          </a:xfrm>
          <a:prstGeom prst="wedgeRectCallout">
            <a:avLst>
              <a:gd name="adj1" fmla="val 77963"/>
              <a:gd name="adj2" fmla="val -22837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bg1"/>
              </a:solidFill>
              <a:latin typeface="나눔스퀘어라운드 Regular" panose="020B0600000101010101" pitchFamily="50" charset="-127"/>
              <a:ea typeface="나눔스퀘어라운드 Regular" panose="020B0600000101010101" pitchFamily="50" charset="-127"/>
            </a:endParaRPr>
          </a:p>
        </p:txBody>
      </p:sp>
      <p:pic>
        <p:nvPicPr>
          <p:cNvPr id="56" name="그림 55">
            <a:extLst>
              <a:ext uri="{FF2B5EF4-FFF2-40B4-BE49-F238E27FC236}">
                <a16:creationId xmlns:a16="http://schemas.microsoft.com/office/drawing/2014/main" xmlns="" id="{71A14336-EE35-4AE4-A35B-4E742D547CF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3254" y="3968460"/>
            <a:ext cx="1844644" cy="554260"/>
          </a:xfrm>
          <a:prstGeom prst="rect">
            <a:avLst/>
          </a:prstGeom>
        </p:spPr>
      </p:pic>
      <p:pic>
        <p:nvPicPr>
          <p:cNvPr id="57" name="그림 56">
            <a:extLst>
              <a:ext uri="{FF2B5EF4-FFF2-40B4-BE49-F238E27FC236}">
                <a16:creationId xmlns:a16="http://schemas.microsoft.com/office/drawing/2014/main" xmlns="" id="{8087E4B7-254C-40C2-B227-BCD9FFFA526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448" y="3580601"/>
            <a:ext cx="1715185" cy="577652"/>
          </a:xfrm>
          <a:prstGeom prst="rect">
            <a:avLst/>
          </a:prstGeom>
        </p:spPr>
      </p:pic>
      <p:pic>
        <p:nvPicPr>
          <p:cNvPr id="59" name="Picture 4" descr="zoteroì ëí ì´ë¯¸ì§ ê²ìê²°ê³¼">
            <a:extLst>
              <a:ext uri="{FF2B5EF4-FFF2-40B4-BE49-F238E27FC236}">
                <a16:creationId xmlns:a16="http://schemas.microsoft.com/office/drawing/2014/main" xmlns="" id="{BB6DF776-CBEC-499C-AD37-D3AC7463D5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3767" y="4367386"/>
            <a:ext cx="1403436" cy="661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6" descr="mendeleyì ëí ì´ë¯¸ì§ ê²ìê²°ê³¼">
            <a:extLst>
              <a:ext uri="{FF2B5EF4-FFF2-40B4-BE49-F238E27FC236}">
                <a16:creationId xmlns:a16="http://schemas.microsoft.com/office/drawing/2014/main" xmlns="" id="{84CFE42C-A782-403F-BA62-41811A7821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0723" y="3540491"/>
            <a:ext cx="1019397" cy="1019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직사각형 2">
            <a:extLst>
              <a:ext uri="{FF2B5EF4-FFF2-40B4-BE49-F238E27FC236}">
                <a16:creationId xmlns:a16="http://schemas.microsoft.com/office/drawing/2014/main" xmlns="" id="{C0E71E64-FE3E-4A13-BC82-37507BDA2E05}"/>
              </a:ext>
            </a:extLst>
          </p:cNvPr>
          <p:cNvSpPr/>
          <p:nvPr/>
        </p:nvSpPr>
        <p:spPr>
          <a:xfrm>
            <a:off x="7133845" y="2094069"/>
            <a:ext cx="17579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latinLnBrk="1">
              <a:defRPr/>
            </a:pPr>
            <a:r>
              <a:rPr lang="ko-KR" altLang="en-US" sz="1200" b="1" dirty="0">
                <a:solidFill>
                  <a:schemeClr val="bg1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서지관리도구</a:t>
            </a:r>
            <a:endParaRPr lang="en-US" altLang="ko-KR" sz="1200" b="1" dirty="0">
              <a:solidFill>
                <a:schemeClr val="bg1"/>
              </a:solidFill>
              <a:latin typeface="나눔스퀘어라운드 Regular" panose="020B0600000101010101" pitchFamily="50" charset="-127"/>
              <a:ea typeface="나눔스퀘어라운드 Regular" panose="020B0600000101010101" pitchFamily="50" charset="-127"/>
            </a:endParaRPr>
          </a:p>
          <a:p>
            <a:pPr algn="ctr" latinLnBrk="1">
              <a:defRPr/>
            </a:pPr>
            <a:r>
              <a:rPr lang="ko-KR" altLang="en-US" sz="1200" b="1" dirty="0">
                <a:solidFill>
                  <a:schemeClr val="bg1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선택</a:t>
            </a:r>
            <a:r>
              <a:rPr lang="en-US" altLang="ko-KR" sz="1200" b="1" dirty="0">
                <a:solidFill>
                  <a:schemeClr val="bg1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/</a:t>
            </a:r>
            <a:r>
              <a:rPr lang="ko-KR" altLang="en-US" sz="1200" b="1" dirty="0">
                <a:solidFill>
                  <a:schemeClr val="bg1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지정</a:t>
            </a:r>
            <a:endParaRPr lang="en-US" altLang="ko-KR" sz="1200" b="1" dirty="0">
              <a:solidFill>
                <a:schemeClr val="bg1"/>
              </a:solidFill>
              <a:latin typeface="나눔스퀘어라운드 Regular" panose="020B0600000101010101" pitchFamily="50" charset="-127"/>
              <a:ea typeface="나눔스퀘어라운드 Regular" panose="020B0600000101010101" pitchFamily="50" charset="-127"/>
            </a:endParaRPr>
          </a:p>
        </p:txBody>
      </p:sp>
      <p:grpSp>
        <p:nvGrpSpPr>
          <p:cNvPr id="62" name="그룹 37">
            <a:extLst>
              <a:ext uri="{FF2B5EF4-FFF2-40B4-BE49-F238E27FC236}">
                <a16:creationId xmlns:a16="http://schemas.microsoft.com/office/drawing/2014/main" xmlns="" id="{113ED32A-CFBE-4EF8-A682-456C1560D218}"/>
              </a:ext>
            </a:extLst>
          </p:cNvPr>
          <p:cNvGrpSpPr>
            <a:grpSpLocks/>
          </p:cNvGrpSpPr>
          <p:nvPr/>
        </p:nvGrpSpPr>
        <p:grpSpPr bwMode="auto">
          <a:xfrm>
            <a:off x="423198" y="5629466"/>
            <a:ext cx="312738" cy="307975"/>
            <a:chOff x="4214493" y="1060284"/>
            <a:chExt cx="312945" cy="307777"/>
          </a:xfrm>
        </p:grpSpPr>
        <p:sp>
          <p:nvSpPr>
            <p:cNvPr id="70" name="타원 69">
              <a:extLst>
                <a:ext uri="{FF2B5EF4-FFF2-40B4-BE49-F238E27FC236}">
                  <a16:creationId xmlns:a16="http://schemas.microsoft.com/office/drawing/2014/main" xmlns="" id="{741E551E-AB73-428D-9639-123FB920A0FF}"/>
                </a:ext>
              </a:extLst>
            </p:cNvPr>
            <p:cNvSpPr/>
            <p:nvPr/>
          </p:nvSpPr>
          <p:spPr>
            <a:xfrm>
              <a:off x="4251666" y="1078688"/>
              <a:ext cx="250991" cy="252251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endParaRP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xmlns="" id="{F650FB83-B032-41C2-8501-6ED9A5549986}"/>
                </a:ext>
              </a:extLst>
            </p:cNvPr>
            <p:cNvSpPr txBox="1"/>
            <p:nvPr/>
          </p:nvSpPr>
          <p:spPr>
            <a:xfrm>
              <a:off x="4214493" y="1060284"/>
              <a:ext cx="312945" cy="30777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altLang="ko-KR" sz="1400" b="1" dirty="0">
                  <a:solidFill>
                    <a:schemeClr val="bg1"/>
                  </a:solidFill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</a:rPr>
                <a:t>1</a:t>
              </a:r>
              <a:endParaRPr lang="ko-KR" altLang="en-US" sz="1400" b="1" dirty="0">
                <a:solidFill>
                  <a:schemeClr val="bg1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endParaRPr>
            </a:p>
          </p:txBody>
        </p:sp>
      </p:grpSp>
      <p:grpSp>
        <p:nvGrpSpPr>
          <p:cNvPr id="72" name="그룹 37">
            <a:extLst>
              <a:ext uri="{FF2B5EF4-FFF2-40B4-BE49-F238E27FC236}">
                <a16:creationId xmlns:a16="http://schemas.microsoft.com/office/drawing/2014/main" xmlns="" id="{CD7FBBAD-73E4-4332-9317-AC30E795892A}"/>
              </a:ext>
            </a:extLst>
          </p:cNvPr>
          <p:cNvGrpSpPr>
            <a:grpSpLocks/>
          </p:cNvGrpSpPr>
          <p:nvPr/>
        </p:nvGrpSpPr>
        <p:grpSpPr bwMode="auto">
          <a:xfrm>
            <a:off x="423198" y="6002562"/>
            <a:ext cx="312738" cy="307975"/>
            <a:chOff x="4214493" y="1060284"/>
            <a:chExt cx="312945" cy="307777"/>
          </a:xfrm>
        </p:grpSpPr>
        <p:sp>
          <p:nvSpPr>
            <p:cNvPr id="73" name="타원 72">
              <a:extLst>
                <a:ext uri="{FF2B5EF4-FFF2-40B4-BE49-F238E27FC236}">
                  <a16:creationId xmlns:a16="http://schemas.microsoft.com/office/drawing/2014/main" xmlns="" id="{B700E35E-72B3-471B-B67B-F4CE9D91AB9F}"/>
                </a:ext>
              </a:extLst>
            </p:cNvPr>
            <p:cNvSpPr/>
            <p:nvPr/>
          </p:nvSpPr>
          <p:spPr>
            <a:xfrm>
              <a:off x="4251666" y="1078688"/>
              <a:ext cx="250991" cy="252251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endParaRPr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xmlns="" id="{56D1C507-F1ED-4FC3-B83E-A1947D180E6B}"/>
                </a:ext>
              </a:extLst>
            </p:cNvPr>
            <p:cNvSpPr txBox="1"/>
            <p:nvPr/>
          </p:nvSpPr>
          <p:spPr>
            <a:xfrm>
              <a:off x="4214493" y="1060284"/>
              <a:ext cx="312945" cy="30777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altLang="ko-KR" sz="1400" b="1" dirty="0">
                  <a:solidFill>
                    <a:schemeClr val="bg1"/>
                  </a:solidFill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</a:rPr>
                <a:t>2</a:t>
              </a:r>
              <a:endParaRPr lang="ko-KR" altLang="en-US" sz="1400" b="1" dirty="0">
                <a:solidFill>
                  <a:schemeClr val="bg1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endParaRPr>
            </a:p>
          </p:txBody>
        </p:sp>
      </p:grpSp>
      <p:grpSp>
        <p:nvGrpSpPr>
          <p:cNvPr id="87" name="그룹 37">
            <a:extLst>
              <a:ext uri="{FF2B5EF4-FFF2-40B4-BE49-F238E27FC236}">
                <a16:creationId xmlns:a16="http://schemas.microsoft.com/office/drawing/2014/main" xmlns="" id="{19622B42-34EA-4390-99E7-89D1432BB137}"/>
              </a:ext>
            </a:extLst>
          </p:cNvPr>
          <p:cNvGrpSpPr>
            <a:grpSpLocks/>
          </p:cNvGrpSpPr>
          <p:nvPr/>
        </p:nvGrpSpPr>
        <p:grpSpPr bwMode="auto">
          <a:xfrm>
            <a:off x="6787586" y="5629466"/>
            <a:ext cx="312738" cy="307975"/>
            <a:chOff x="4214493" y="1060284"/>
            <a:chExt cx="312945" cy="307777"/>
          </a:xfrm>
        </p:grpSpPr>
        <p:sp>
          <p:nvSpPr>
            <p:cNvPr id="88" name="타원 87">
              <a:extLst>
                <a:ext uri="{FF2B5EF4-FFF2-40B4-BE49-F238E27FC236}">
                  <a16:creationId xmlns:a16="http://schemas.microsoft.com/office/drawing/2014/main" xmlns="" id="{3CE28F8F-2815-4798-8DDD-44614B3610E9}"/>
                </a:ext>
              </a:extLst>
            </p:cNvPr>
            <p:cNvSpPr/>
            <p:nvPr/>
          </p:nvSpPr>
          <p:spPr>
            <a:xfrm>
              <a:off x="4251666" y="1078688"/>
              <a:ext cx="250991" cy="252251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endParaRPr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xmlns="" id="{D823A4E1-489F-419A-A6BD-135719678DC1}"/>
                </a:ext>
              </a:extLst>
            </p:cNvPr>
            <p:cNvSpPr txBox="1"/>
            <p:nvPr/>
          </p:nvSpPr>
          <p:spPr>
            <a:xfrm>
              <a:off x="4214493" y="1060284"/>
              <a:ext cx="312945" cy="30777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altLang="ko-KR" sz="1400" b="1" dirty="0">
                  <a:solidFill>
                    <a:schemeClr val="bg1"/>
                  </a:solidFill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</a:rPr>
                <a:t>3</a:t>
              </a:r>
              <a:endParaRPr lang="ko-KR" altLang="en-US" sz="1400" b="1" dirty="0">
                <a:solidFill>
                  <a:schemeClr val="bg1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endParaRPr>
            </a:p>
          </p:txBody>
        </p:sp>
      </p:grpSp>
      <p:grpSp>
        <p:nvGrpSpPr>
          <p:cNvPr id="102" name="그룹 37">
            <a:extLst>
              <a:ext uri="{FF2B5EF4-FFF2-40B4-BE49-F238E27FC236}">
                <a16:creationId xmlns:a16="http://schemas.microsoft.com/office/drawing/2014/main" xmlns="" id="{13851BC8-6417-4940-9C1E-404192C32822}"/>
              </a:ext>
            </a:extLst>
          </p:cNvPr>
          <p:cNvGrpSpPr>
            <a:grpSpLocks/>
          </p:cNvGrpSpPr>
          <p:nvPr/>
        </p:nvGrpSpPr>
        <p:grpSpPr bwMode="auto">
          <a:xfrm>
            <a:off x="6787586" y="5986688"/>
            <a:ext cx="312738" cy="307975"/>
            <a:chOff x="4214493" y="1060284"/>
            <a:chExt cx="312945" cy="307777"/>
          </a:xfrm>
        </p:grpSpPr>
        <p:sp>
          <p:nvSpPr>
            <p:cNvPr id="103" name="타원 102">
              <a:extLst>
                <a:ext uri="{FF2B5EF4-FFF2-40B4-BE49-F238E27FC236}">
                  <a16:creationId xmlns:a16="http://schemas.microsoft.com/office/drawing/2014/main" xmlns="" id="{71191405-1A71-4BC3-8967-08283F5D2994}"/>
                </a:ext>
              </a:extLst>
            </p:cNvPr>
            <p:cNvSpPr/>
            <p:nvPr/>
          </p:nvSpPr>
          <p:spPr>
            <a:xfrm>
              <a:off x="4251666" y="1078688"/>
              <a:ext cx="250991" cy="252251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endParaRPr>
            </a:p>
          </p:txBody>
        </p: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xmlns="" id="{D11C41C9-9CF3-4684-B131-95F62A03E772}"/>
                </a:ext>
              </a:extLst>
            </p:cNvPr>
            <p:cNvSpPr txBox="1"/>
            <p:nvPr/>
          </p:nvSpPr>
          <p:spPr>
            <a:xfrm>
              <a:off x="4214493" y="1060284"/>
              <a:ext cx="312945" cy="30777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altLang="ko-KR" sz="1400" b="1" dirty="0">
                  <a:solidFill>
                    <a:schemeClr val="bg1"/>
                  </a:solidFill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</a:rPr>
                <a:t>4</a:t>
              </a:r>
              <a:endParaRPr lang="ko-KR" altLang="en-US" sz="1400" b="1" dirty="0">
                <a:solidFill>
                  <a:schemeClr val="bg1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endParaRPr>
            </a:p>
          </p:txBody>
        </p:sp>
      </p:grpSp>
      <p:sp>
        <p:nvSpPr>
          <p:cNvPr id="4" name="직사각형 3">
            <a:extLst>
              <a:ext uri="{FF2B5EF4-FFF2-40B4-BE49-F238E27FC236}">
                <a16:creationId xmlns:a16="http://schemas.microsoft.com/office/drawing/2014/main" xmlns="" id="{8CF51A49-9ABA-4468-9AAE-B31D07D1EFBE}"/>
              </a:ext>
            </a:extLst>
          </p:cNvPr>
          <p:cNvSpPr/>
          <p:nvPr/>
        </p:nvSpPr>
        <p:spPr>
          <a:xfrm>
            <a:off x="7041269" y="5599558"/>
            <a:ext cx="103105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 </a:t>
            </a:r>
            <a:r>
              <a: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저장 하기</a:t>
            </a:r>
            <a:endParaRPr lang="ko-KR" altLang="en-US" sz="1600" dirty="0"/>
          </a:p>
        </p:txBody>
      </p:sp>
      <p:grpSp>
        <p:nvGrpSpPr>
          <p:cNvPr id="105" name="그룹 37">
            <a:extLst>
              <a:ext uri="{FF2B5EF4-FFF2-40B4-BE49-F238E27FC236}">
                <a16:creationId xmlns:a16="http://schemas.microsoft.com/office/drawing/2014/main" xmlns="" id="{ADC22722-C539-452F-B5AB-A694890D49F7}"/>
              </a:ext>
            </a:extLst>
          </p:cNvPr>
          <p:cNvGrpSpPr>
            <a:grpSpLocks/>
          </p:cNvGrpSpPr>
          <p:nvPr/>
        </p:nvGrpSpPr>
        <p:grpSpPr bwMode="auto">
          <a:xfrm>
            <a:off x="4055561" y="1270541"/>
            <a:ext cx="312738" cy="307975"/>
            <a:chOff x="4214493" y="1060284"/>
            <a:chExt cx="312945" cy="307777"/>
          </a:xfrm>
        </p:grpSpPr>
        <p:sp>
          <p:nvSpPr>
            <p:cNvPr id="106" name="타원 105">
              <a:extLst>
                <a:ext uri="{FF2B5EF4-FFF2-40B4-BE49-F238E27FC236}">
                  <a16:creationId xmlns:a16="http://schemas.microsoft.com/office/drawing/2014/main" xmlns="" id="{EC0EC48F-7E8F-448F-81EB-E9AAB7C2F6F5}"/>
                </a:ext>
              </a:extLst>
            </p:cNvPr>
            <p:cNvSpPr/>
            <p:nvPr/>
          </p:nvSpPr>
          <p:spPr>
            <a:xfrm>
              <a:off x="4251666" y="1078688"/>
              <a:ext cx="250991" cy="252251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endParaRPr>
            </a:p>
          </p:txBody>
        </p: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xmlns="" id="{8C9FABCE-FCD2-437A-92CB-24792AFFA81B}"/>
                </a:ext>
              </a:extLst>
            </p:cNvPr>
            <p:cNvSpPr txBox="1"/>
            <p:nvPr/>
          </p:nvSpPr>
          <p:spPr>
            <a:xfrm>
              <a:off x="4214493" y="1060284"/>
              <a:ext cx="312945" cy="30777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altLang="ko-KR" sz="1400" b="1" dirty="0">
                  <a:solidFill>
                    <a:schemeClr val="bg1"/>
                  </a:solidFill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</a:rPr>
                <a:t>1</a:t>
              </a:r>
              <a:endParaRPr lang="ko-KR" altLang="en-US" sz="1400" b="1" dirty="0">
                <a:solidFill>
                  <a:schemeClr val="bg1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endParaRPr>
            </a:p>
          </p:txBody>
        </p:sp>
      </p:grpSp>
      <p:grpSp>
        <p:nvGrpSpPr>
          <p:cNvPr id="108" name="그룹 37">
            <a:extLst>
              <a:ext uri="{FF2B5EF4-FFF2-40B4-BE49-F238E27FC236}">
                <a16:creationId xmlns:a16="http://schemas.microsoft.com/office/drawing/2014/main" xmlns="" id="{16BB6CCB-AF24-4E44-93A6-2022CA28211E}"/>
              </a:ext>
            </a:extLst>
          </p:cNvPr>
          <p:cNvGrpSpPr>
            <a:grpSpLocks/>
          </p:cNvGrpSpPr>
          <p:nvPr/>
        </p:nvGrpSpPr>
        <p:grpSpPr bwMode="auto">
          <a:xfrm>
            <a:off x="10386018" y="1226862"/>
            <a:ext cx="312738" cy="307975"/>
            <a:chOff x="4214493" y="1060284"/>
            <a:chExt cx="312945" cy="307777"/>
          </a:xfrm>
        </p:grpSpPr>
        <p:sp>
          <p:nvSpPr>
            <p:cNvPr id="109" name="타원 108">
              <a:extLst>
                <a:ext uri="{FF2B5EF4-FFF2-40B4-BE49-F238E27FC236}">
                  <a16:creationId xmlns:a16="http://schemas.microsoft.com/office/drawing/2014/main" xmlns="" id="{BD0A7804-1AB8-4B21-B4AA-1FB2EE2F95C4}"/>
                </a:ext>
              </a:extLst>
            </p:cNvPr>
            <p:cNvSpPr/>
            <p:nvPr/>
          </p:nvSpPr>
          <p:spPr>
            <a:xfrm>
              <a:off x="4251666" y="1078688"/>
              <a:ext cx="250991" cy="252251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endParaRPr>
            </a:p>
          </p:txBody>
        </p: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xmlns="" id="{CCE88941-685F-4320-956A-8164CBB798AF}"/>
                </a:ext>
              </a:extLst>
            </p:cNvPr>
            <p:cNvSpPr txBox="1"/>
            <p:nvPr/>
          </p:nvSpPr>
          <p:spPr>
            <a:xfrm>
              <a:off x="4214493" y="1060284"/>
              <a:ext cx="312945" cy="30777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altLang="ko-KR" sz="1400" b="1" dirty="0">
                  <a:solidFill>
                    <a:schemeClr val="bg1"/>
                  </a:solidFill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</a:rPr>
                <a:t>2</a:t>
              </a:r>
              <a:endParaRPr lang="ko-KR" altLang="en-US" sz="1400" b="1" dirty="0">
                <a:solidFill>
                  <a:schemeClr val="bg1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endParaRPr>
            </a:p>
          </p:txBody>
        </p:sp>
      </p:grpSp>
      <p:grpSp>
        <p:nvGrpSpPr>
          <p:cNvPr id="111" name="그룹 37">
            <a:extLst>
              <a:ext uri="{FF2B5EF4-FFF2-40B4-BE49-F238E27FC236}">
                <a16:creationId xmlns:a16="http://schemas.microsoft.com/office/drawing/2014/main" xmlns="" id="{CAC704E3-8010-456F-9681-D5F48B1C635C}"/>
              </a:ext>
            </a:extLst>
          </p:cNvPr>
          <p:cNvGrpSpPr>
            <a:grpSpLocks/>
          </p:cNvGrpSpPr>
          <p:nvPr/>
        </p:nvGrpSpPr>
        <p:grpSpPr bwMode="auto">
          <a:xfrm>
            <a:off x="6216842" y="1417978"/>
            <a:ext cx="312738" cy="307975"/>
            <a:chOff x="4214493" y="1060284"/>
            <a:chExt cx="312945" cy="307777"/>
          </a:xfrm>
        </p:grpSpPr>
        <p:sp>
          <p:nvSpPr>
            <p:cNvPr id="112" name="타원 111">
              <a:extLst>
                <a:ext uri="{FF2B5EF4-FFF2-40B4-BE49-F238E27FC236}">
                  <a16:creationId xmlns:a16="http://schemas.microsoft.com/office/drawing/2014/main" xmlns="" id="{7C921252-582E-43BC-BD18-ACE0780376CC}"/>
                </a:ext>
              </a:extLst>
            </p:cNvPr>
            <p:cNvSpPr/>
            <p:nvPr/>
          </p:nvSpPr>
          <p:spPr>
            <a:xfrm>
              <a:off x="4251666" y="1078688"/>
              <a:ext cx="250991" cy="252251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endParaRPr>
            </a:p>
          </p:txBody>
        </p:sp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xmlns="" id="{2CC9750B-7BAF-486D-85CD-A07412E3B0C0}"/>
                </a:ext>
              </a:extLst>
            </p:cNvPr>
            <p:cNvSpPr txBox="1"/>
            <p:nvPr/>
          </p:nvSpPr>
          <p:spPr>
            <a:xfrm>
              <a:off x="4214493" y="1060284"/>
              <a:ext cx="312945" cy="30777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altLang="ko-KR" sz="1400" b="1" dirty="0">
                  <a:solidFill>
                    <a:schemeClr val="bg1"/>
                  </a:solidFill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</a:rPr>
                <a:t>3</a:t>
              </a:r>
              <a:endParaRPr lang="ko-KR" altLang="en-US" sz="1400" b="1" dirty="0">
                <a:solidFill>
                  <a:schemeClr val="bg1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endParaRPr>
            </a:p>
          </p:txBody>
        </p:sp>
      </p:grpSp>
      <p:grpSp>
        <p:nvGrpSpPr>
          <p:cNvPr id="114" name="그룹 37">
            <a:extLst>
              <a:ext uri="{FF2B5EF4-FFF2-40B4-BE49-F238E27FC236}">
                <a16:creationId xmlns:a16="http://schemas.microsoft.com/office/drawing/2014/main" xmlns="" id="{4BADAB2C-BDD6-4912-A4BB-8D9BD0948BBD}"/>
              </a:ext>
            </a:extLst>
          </p:cNvPr>
          <p:cNvGrpSpPr>
            <a:grpSpLocks/>
          </p:cNvGrpSpPr>
          <p:nvPr/>
        </p:nvGrpSpPr>
        <p:grpSpPr bwMode="auto">
          <a:xfrm>
            <a:off x="432757" y="3242155"/>
            <a:ext cx="312738" cy="307975"/>
            <a:chOff x="4214493" y="1060284"/>
            <a:chExt cx="312945" cy="307777"/>
          </a:xfrm>
        </p:grpSpPr>
        <p:sp>
          <p:nvSpPr>
            <p:cNvPr id="115" name="타원 114">
              <a:extLst>
                <a:ext uri="{FF2B5EF4-FFF2-40B4-BE49-F238E27FC236}">
                  <a16:creationId xmlns:a16="http://schemas.microsoft.com/office/drawing/2014/main" xmlns="" id="{DE2262AB-12AF-48C2-8CF1-500B1C67B5FA}"/>
                </a:ext>
              </a:extLst>
            </p:cNvPr>
            <p:cNvSpPr/>
            <p:nvPr/>
          </p:nvSpPr>
          <p:spPr>
            <a:xfrm>
              <a:off x="4251666" y="1078688"/>
              <a:ext cx="250991" cy="252251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endParaRPr>
            </a:p>
          </p:txBody>
        </p:sp>
        <p:sp>
          <p:nvSpPr>
            <p:cNvPr id="116" name="TextBox 115">
              <a:extLst>
                <a:ext uri="{FF2B5EF4-FFF2-40B4-BE49-F238E27FC236}">
                  <a16:creationId xmlns:a16="http://schemas.microsoft.com/office/drawing/2014/main" xmlns="" id="{86A69009-F1E7-4CDB-BA07-3F44432BD971}"/>
                </a:ext>
              </a:extLst>
            </p:cNvPr>
            <p:cNvSpPr txBox="1"/>
            <p:nvPr/>
          </p:nvSpPr>
          <p:spPr>
            <a:xfrm>
              <a:off x="4214493" y="1060284"/>
              <a:ext cx="312945" cy="30777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altLang="ko-KR" sz="1400" b="1" dirty="0">
                  <a:solidFill>
                    <a:schemeClr val="bg1"/>
                  </a:solidFill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</a:rPr>
                <a:t>4</a:t>
              </a:r>
              <a:endParaRPr lang="ko-KR" altLang="en-US" sz="1400" b="1" dirty="0">
                <a:solidFill>
                  <a:schemeClr val="bg1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endParaRPr>
            </a:p>
          </p:txBody>
        </p:sp>
      </p:grpSp>
      <p:sp>
        <p:nvSpPr>
          <p:cNvPr id="117" name="말풍선: 사각형 116">
            <a:extLst>
              <a:ext uri="{FF2B5EF4-FFF2-40B4-BE49-F238E27FC236}">
                <a16:creationId xmlns:a16="http://schemas.microsoft.com/office/drawing/2014/main" xmlns="" id="{66198EFE-4560-4FCA-8576-F8434E5D3A14}"/>
              </a:ext>
            </a:extLst>
          </p:cNvPr>
          <p:cNvSpPr/>
          <p:nvPr/>
        </p:nvSpPr>
        <p:spPr>
          <a:xfrm>
            <a:off x="11355519" y="133070"/>
            <a:ext cx="692296" cy="212261"/>
          </a:xfrm>
          <a:prstGeom prst="wedgeRectCallout">
            <a:avLst>
              <a:gd name="adj1" fmla="val -66500"/>
              <a:gd name="adj2" fmla="val 45770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latin typeface="나눔스퀘어라운드 Regular" panose="020B0600000101010101" pitchFamily="50" charset="-127"/>
              <a:ea typeface="나눔스퀘어라운드 Regular" panose="020B0600000101010101" pitchFamily="50" charset="-127"/>
            </a:endParaRPr>
          </a:p>
        </p:txBody>
      </p:sp>
      <p:sp>
        <p:nvSpPr>
          <p:cNvPr id="118" name="직사각형 117">
            <a:extLst>
              <a:ext uri="{FF2B5EF4-FFF2-40B4-BE49-F238E27FC236}">
                <a16:creationId xmlns:a16="http://schemas.microsoft.com/office/drawing/2014/main" xmlns="" id="{897DF93D-9119-4077-B4CC-CD5FD602192C}"/>
              </a:ext>
            </a:extLst>
          </p:cNvPr>
          <p:cNvSpPr/>
          <p:nvPr/>
        </p:nvSpPr>
        <p:spPr>
          <a:xfrm>
            <a:off x="11340320" y="118505"/>
            <a:ext cx="724878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900" b="1" dirty="0">
                <a:solidFill>
                  <a:schemeClr val="accent4">
                    <a:lumMod val="7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Important</a:t>
            </a:r>
            <a:endParaRPr lang="ko-KR" altLang="en-US" sz="900" b="1" dirty="0">
              <a:solidFill>
                <a:schemeClr val="accent4">
                  <a:lumMod val="75000"/>
                </a:schemeClr>
              </a:solidFill>
              <a:latin typeface="나눔스퀘어라운드 Regular" panose="020B0600000101010101" pitchFamily="50" charset="-127"/>
              <a:ea typeface="나눔스퀘어라운드 Regular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47829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ext Box 16">
            <a:extLst>
              <a:ext uri="{FF2B5EF4-FFF2-40B4-BE49-F238E27FC236}">
                <a16:creationId xmlns:a16="http://schemas.microsoft.com/office/drawing/2014/main" xmlns="" id="{8A1F57FF-35A2-44B1-A7CD-D69B3DDB97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0659" y="5602898"/>
            <a:ext cx="6186254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marL="0" lvl="1">
              <a:spcBef>
                <a:spcPts val="1200"/>
              </a:spcBef>
              <a:buNone/>
            </a:pP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•</a:t>
            </a:r>
            <a:r>
              <a: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   저장하고 싶은 기사 선별 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(</a:t>
            </a:r>
            <a:r>
              <a: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또는 전체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)</a:t>
            </a:r>
            <a:r>
              <a: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 선택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 </a:t>
            </a:r>
            <a:r>
              <a: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후</a:t>
            </a:r>
            <a:endParaRPr lang="en-US" altLang="ko-KR" sz="1600" b="1" dirty="0">
              <a:solidFill>
                <a:schemeClr val="tx1">
                  <a:lumMod val="75000"/>
                  <a:lumOff val="25000"/>
                </a:schemeClr>
              </a:solidFill>
              <a:latin typeface="나눔스퀘어라운드 Regular" panose="020B0600000101010101" pitchFamily="50" charset="-127"/>
              <a:ea typeface="나눔스퀘어라운드 Regular" panose="020B0600000101010101" pitchFamily="50" charset="-127"/>
            </a:endParaRPr>
          </a:p>
          <a:p>
            <a:pPr marL="0" lvl="1">
              <a:spcBef>
                <a:spcPts val="1200"/>
              </a:spcBef>
              <a:buNone/>
            </a:pP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•   CSV </a:t>
            </a:r>
            <a:r>
              <a: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다운로드 선택</a:t>
            </a:r>
            <a:endParaRPr lang="en-US" altLang="ko-KR" sz="1600" dirty="0">
              <a:solidFill>
                <a:schemeClr val="tx1">
                  <a:lumMod val="75000"/>
                  <a:lumOff val="25000"/>
                </a:schemeClr>
              </a:solidFill>
              <a:latin typeface="나눔스퀘어라운드 Regular" panose="020B0600000101010101" pitchFamily="50" charset="-127"/>
              <a:ea typeface="나눔스퀘어라운드 Regular" panose="020B0600000101010101" pitchFamily="50" charset="-127"/>
            </a:endParaRPr>
          </a:p>
        </p:txBody>
      </p:sp>
      <p:sp>
        <p:nvSpPr>
          <p:cNvPr id="96" name="Text Box 16">
            <a:extLst>
              <a:ext uri="{FF2B5EF4-FFF2-40B4-BE49-F238E27FC236}">
                <a16:creationId xmlns:a16="http://schemas.microsoft.com/office/drawing/2014/main" xmlns="" id="{BF7BDBC8-2951-4BC8-8CE4-FB460DC308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1034" y="5962033"/>
            <a:ext cx="490794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marL="0" lvl="1">
              <a:spcBef>
                <a:spcPts val="1200"/>
              </a:spcBef>
              <a:buNone/>
            </a:pP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•   </a:t>
            </a:r>
            <a:r>
              <a: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엑셀 시트에서 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CSV </a:t>
            </a:r>
            <a:r>
              <a: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형식으로 다운로드</a:t>
            </a:r>
            <a:endParaRPr lang="en-US" altLang="ko-KR" sz="1600" dirty="0">
              <a:solidFill>
                <a:schemeClr val="tx1">
                  <a:lumMod val="75000"/>
                  <a:lumOff val="25000"/>
                </a:schemeClr>
              </a:solidFill>
              <a:latin typeface="나눔스퀘어라운드 Regular" panose="020B0600000101010101" pitchFamily="50" charset="-127"/>
              <a:ea typeface="나눔스퀘어라운드 Regular" panose="020B0600000101010101" pitchFamily="50" charset="-127"/>
            </a:endParaRPr>
          </a:p>
        </p:txBody>
      </p:sp>
      <p:sp>
        <p:nvSpPr>
          <p:cNvPr id="97" name="직사각형 96">
            <a:extLst>
              <a:ext uri="{FF2B5EF4-FFF2-40B4-BE49-F238E27FC236}">
                <a16:creationId xmlns:a16="http://schemas.microsoft.com/office/drawing/2014/main" xmlns="" id="{7DC259C4-75C4-415B-9D52-CECD441CF761}"/>
              </a:ext>
            </a:extLst>
          </p:cNvPr>
          <p:cNvSpPr/>
          <p:nvPr/>
        </p:nvSpPr>
        <p:spPr>
          <a:xfrm>
            <a:off x="7041269" y="5599558"/>
            <a:ext cx="103105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 </a:t>
            </a:r>
            <a:r>
              <a: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저장 하기</a:t>
            </a:r>
            <a:endParaRPr lang="ko-KR" altLang="en-US" sz="1600" dirty="0"/>
          </a:p>
        </p:txBody>
      </p:sp>
      <p:pic>
        <p:nvPicPr>
          <p:cNvPr id="98" name="그림 9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093" y="868486"/>
            <a:ext cx="5033769" cy="1733257"/>
          </a:xfrm>
          <a:prstGeom prst="rect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4"/>
          <a:srcRect t="-1" b="-4335"/>
          <a:stretch/>
        </p:blipFill>
        <p:spPr>
          <a:xfrm>
            <a:off x="5520798" y="859753"/>
            <a:ext cx="6139083" cy="2362197"/>
          </a:xfrm>
          <a:prstGeom prst="rect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53" name="직사각형 52"/>
          <p:cNvSpPr/>
          <p:nvPr/>
        </p:nvSpPr>
        <p:spPr>
          <a:xfrm>
            <a:off x="197184" y="252707"/>
            <a:ext cx="4031370" cy="33855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 latinLnBrk="1"/>
            <a:r>
              <a:rPr lang="ko-KR" altLang="en-US" sz="1600" b="1" dirty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두 건 이상의 레코드 </a:t>
            </a:r>
            <a:r>
              <a:rPr lang="en-US" altLang="ko-KR" sz="1600" b="1" dirty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CSV </a:t>
            </a:r>
            <a:r>
              <a:rPr lang="ko-KR" altLang="en-US" sz="1600" b="1" dirty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파일로 다운로드</a:t>
            </a:r>
          </a:p>
        </p:txBody>
      </p:sp>
      <p:cxnSp>
        <p:nvCxnSpPr>
          <p:cNvPr id="100" name="연결선: 구부러짐 99"/>
          <p:cNvCxnSpPr/>
          <p:nvPr/>
        </p:nvCxnSpPr>
        <p:spPr>
          <a:xfrm rot="5400000" flipH="1" flipV="1">
            <a:off x="5359760" y="499619"/>
            <a:ext cx="1618" cy="533012"/>
          </a:xfrm>
          <a:prstGeom prst="curvedConnector3">
            <a:avLst>
              <a:gd name="adj1" fmla="val 8872064"/>
            </a:avLst>
          </a:prstGeom>
          <a:ln w="19050">
            <a:solidFill>
              <a:schemeClr val="accent4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연결선: 구부러짐 48"/>
          <p:cNvCxnSpPr/>
          <p:nvPr/>
        </p:nvCxnSpPr>
        <p:spPr>
          <a:xfrm>
            <a:off x="11794510" y="2943629"/>
            <a:ext cx="11545" cy="556642"/>
          </a:xfrm>
          <a:prstGeom prst="curvedConnector3">
            <a:avLst>
              <a:gd name="adj1" fmla="val 1800000"/>
            </a:avLst>
          </a:prstGeom>
          <a:ln w="19050">
            <a:solidFill>
              <a:schemeClr val="accent4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그림 49"/>
          <p:cNvPicPr>
            <a:picLocks noChangeAspect="1"/>
          </p:cNvPicPr>
          <p:nvPr/>
        </p:nvPicPr>
        <p:blipFill rotWithShape="1">
          <a:blip r:embed="rId5"/>
          <a:srcRect t="47566" b="1462"/>
          <a:stretch/>
        </p:blipFill>
        <p:spPr>
          <a:xfrm>
            <a:off x="4372276" y="1677392"/>
            <a:ext cx="1002348" cy="381432"/>
          </a:xfrm>
          <a:prstGeom prst="rect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</p:spPr>
      </p:pic>
      <p:pic>
        <p:nvPicPr>
          <p:cNvPr id="57" name="그림 56"/>
          <p:cNvPicPr>
            <a:picLocks noChangeAspect="1"/>
          </p:cNvPicPr>
          <p:nvPr/>
        </p:nvPicPr>
        <p:blipFill rotWithShape="1">
          <a:blip r:embed="rId5"/>
          <a:srcRect l="12928" t="50244" r="15020" b="8090"/>
          <a:stretch/>
        </p:blipFill>
        <p:spPr>
          <a:xfrm>
            <a:off x="4523923" y="5548972"/>
            <a:ext cx="1103152" cy="476250"/>
          </a:xfrm>
          <a:prstGeom prst="rect">
            <a:avLst/>
          </a:prstGeom>
          <a:ln>
            <a:noFill/>
          </a:ln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33061" y="2849864"/>
            <a:ext cx="1390650" cy="276225"/>
          </a:xfrm>
          <a:prstGeom prst="rect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</p:spPr>
      </p:pic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7"/>
          <a:srcRect b="32162"/>
          <a:stretch/>
        </p:blipFill>
        <p:spPr>
          <a:xfrm>
            <a:off x="167093" y="3346967"/>
            <a:ext cx="11492788" cy="2087241"/>
          </a:xfrm>
          <a:prstGeom prst="rect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42" name="말풍선: 사각형 41">
            <a:extLst>
              <a:ext uri="{FF2B5EF4-FFF2-40B4-BE49-F238E27FC236}">
                <a16:creationId xmlns:a16="http://schemas.microsoft.com/office/drawing/2014/main" xmlns="" id="{B39ED2EA-6236-4415-84B9-DD4494C31CBA}"/>
              </a:ext>
            </a:extLst>
          </p:cNvPr>
          <p:cNvSpPr/>
          <p:nvPr/>
        </p:nvSpPr>
        <p:spPr>
          <a:xfrm>
            <a:off x="60593" y="2028664"/>
            <a:ext cx="1895320" cy="546362"/>
          </a:xfrm>
          <a:prstGeom prst="wedgeRectCallout">
            <a:avLst>
              <a:gd name="adj1" fmla="val -33128"/>
              <a:gd name="adj2" fmla="val -95585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44" name="직사각형 43">
            <a:extLst>
              <a:ext uri="{FF2B5EF4-FFF2-40B4-BE49-F238E27FC236}">
                <a16:creationId xmlns:a16="http://schemas.microsoft.com/office/drawing/2014/main" xmlns="" id="{2AC0556B-B874-43E7-920E-B5F217F9F12D}"/>
              </a:ext>
            </a:extLst>
          </p:cNvPr>
          <p:cNvSpPr/>
          <p:nvPr/>
        </p:nvSpPr>
        <p:spPr>
          <a:xfrm>
            <a:off x="154213" y="2054032"/>
            <a:ext cx="17080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latinLnBrk="1">
              <a:defRPr/>
            </a:pPr>
            <a:r>
              <a:rPr lang="ko-KR" altLang="en-US" sz="1200" b="1" dirty="0">
                <a:solidFill>
                  <a:schemeClr val="bg1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참고문헌으로 저장하고 </a:t>
            </a:r>
            <a:endParaRPr lang="en-US" altLang="ko-KR" sz="1200" b="1" dirty="0">
              <a:solidFill>
                <a:schemeClr val="bg1"/>
              </a:solidFill>
              <a:latin typeface="나눔스퀘어라운드 Regular" panose="020B0600000101010101" pitchFamily="50" charset="-127"/>
              <a:ea typeface="나눔스퀘어라운드 Regular" panose="020B0600000101010101" pitchFamily="50" charset="-127"/>
            </a:endParaRPr>
          </a:p>
          <a:p>
            <a:pPr algn="ctr" latinLnBrk="1">
              <a:defRPr/>
            </a:pPr>
            <a:r>
              <a:rPr lang="ko-KR" altLang="en-US" sz="1200" b="1" dirty="0">
                <a:solidFill>
                  <a:schemeClr val="bg1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싶은 기사 선택 확인</a:t>
            </a:r>
            <a:endParaRPr lang="en-US" altLang="ko-KR" sz="1200" b="1" dirty="0">
              <a:solidFill>
                <a:schemeClr val="bg1"/>
              </a:solidFill>
              <a:latin typeface="나눔스퀘어라운드 Regular" panose="020B0600000101010101" pitchFamily="50" charset="-127"/>
              <a:ea typeface="나눔스퀘어라운드 Regular" panose="020B0600000101010101" pitchFamily="50" charset="-127"/>
            </a:endParaRPr>
          </a:p>
        </p:txBody>
      </p:sp>
      <p:grpSp>
        <p:nvGrpSpPr>
          <p:cNvPr id="45" name="그룹 37">
            <a:extLst>
              <a:ext uri="{FF2B5EF4-FFF2-40B4-BE49-F238E27FC236}">
                <a16:creationId xmlns:a16="http://schemas.microsoft.com/office/drawing/2014/main" xmlns="" id="{42C331BD-9918-4AD3-94AD-5CBD32C44624}"/>
              </a:ext>
            </a:extLst>
          </p:cNvPr>
          <p:cNvGrpSpPr>
            <a:grpSpLocks/>
          </p:cNvGrpSpPr>
          <p:nvPr/>
        </p:nvGrpSpPr>
        <p:grpSpPr bwMode="auto">
          <a:xfrm>
            <a:off x="4021227" y="1340627"/>
            <a:ext cx="312738" cy="307975"/>
            <a:chOff x="4214493" y="1060284"/>
            <a:chExt cx="312945" cy="307777"/>
          </a:xfrm>
        </p:grpSpPr>
        <p:sp>
          <p:nvSpPr>
            <p:cNvPr id="47" name="타원 46">
              <a:extLst>
                <a:ext uri="{FF2B5EF4-FFF2-40B4-BE49-F238E27FC236}">
                  <a16:creationId xmlns:a16="http://schemas.microsoft.com/office/drawing/2014/main" xmlns="" id="{99868E46-61B4-4ADE-805C-71DA0E28E3DB}"/>
                </a:ext>
              </a:extLst>
            </p:cNvPr>
            <p:cNvSpPr/>
            <p:nvPr/>
          </p:nvSpPr>
          <p:spPr>
            <a:xfrm>
              <a:off x="4251666" y="1078688"/>
              <a:ext cx="250991" cy="252251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xmlns="" id="{6CFC48BB-8702-4407-814C-39EE7120E868}"/>
                </a:ext>
              </a:extLst>
            </p:cNvPr>
            <p:cNvSpPr txBox="1"/>
            <p:nvPr/>
          </p:nvSpPr>
          <p:spPr>
            <a:xfrm>
              <a:off x="4214493" y="1060284"/>
              <a:ext cx="312945" cy="30777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altLang="ko-KR" sz="1400" b="1" dirty="0">
                  <a:solidFill>
                    <a:schemeClr val="bg1"/>
                  </a:solidFill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</a:rPr>
                <a:t>1</a:t>
              </a:r>
              <a:endParaRPr lang="ko-KR" altLang="en-US" sz="1400" b="1" dirty="0">
                <a:solidFill>
                  <a:schemeClr val="bg1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endParaRPr>
            </a:p>
          </p:txBody>
        </p:sp>
      </p:grpSp>
      <p:grpSp>
        <p:nvGrpSpPr>
          <p:cNvPr id="55" name="그룹 37">
            <a:extLst>
              <a:ext uri="{FF2B5EF4-FFF2-40B4-BE49-F238E27FC236}">
                <a16:creationId xmlns:a16="http://schemas.microsoft.com/office/drawing/2014/main" xmlns="" id="{77B679C9-E2BA-41CC-8FE6-E7DFACA32C1E}"/>
              </a:ext>
            </a:extLst>
          </p:cNvPr>
          <p:cNvGrpSpPr>
            <a:grpSpLocks/>
          </p:cNvGrpSpPr>
          <p:nvPr/>
        </p:nvGrpSpPr>
        <p:grpSpPr bwMode="auto">
          <a:xfrm>
            <a:off x="10258340" y="2650126"/>
            <a:ext cx="312738" cy="307975"/>
            <a:chOff x="4214493" y="1060284"/>
            <a:chExt cx="312945" cy="307777"/>
          </a:xfrm>
        </p:grpSpPr>
        <p:sp>
          <p:nvSpPr>
            <p:cNvPr id="56" name="타원 55">
              <a:extLst>
                <a:ext uri="{FF2B5EF4-FFF2-40B4-BE49-F238E27FC236}">
                  <a16:creationId xmlns:a16="http://schemas.microsoft.com/office/drawing/2014/main" xmlns="" id="{4195AC7B-20AD-4F98-B458-D85B4880B2F4}"/>
                </a:ext>
              </a:extLst>
            </p:cNvPr>
            <p:cNvSpPr/>
            <p:nvPr/>
          </p:nvSpPr>
          <p:spPr>
            <a:xfrm>
              <a:off x="4251666" y="1078688"/>
              <a:ext cx="250991" cy="252251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xmlns="" id="{D070D76C-7166-45F6-A01F-6662B53DC348}"/>
                </a:ext>
              </a:extLst>
            </p:cNvPr>
            <p:cNvSpPr txBox="1"/>
            <p:nvPr/>
          </p:nvSpPr>
          <p:spPr>
            <a:xfrm>
              <a:off x="4214493" y="1060284"/>
              <a:ext cx="312945" cy="30777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altLang="ko-KR" sz="1400" b="1" dirty="0">
                  <a:solidFill>
                    <a:schemeClr val="bg1"/>
                  </a:solidFill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</a:rPr>
                <a:t>2</a:t>
              </a:r>
              <a:endParaRPr lang="ko-KR" altLang="en-US" sz="1400" b="1" dirty="0">
                <a:solidFill>
                  <a:schemeClr val="bg1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endParaRPr>
            </a:p>
          </p:txBody>
        </p:sp>
      </p:grpSp>
      <p:grpSp>
        <p:nvGrpSpPr>
          <p:cNvPr id="59" name="그룹 37">
            <a:extLst>
              <a:ext uri="{FF2B5EF4-FFF2-40B4-BE49-F238E27FC236}">
                <a16:creationId xmlns:a16="http://schemas.microsoft.com/office/drawing/2014/main" xmlns="" id="{991474B6-7318-4912-AA05-BE286319DF72}"/>
              </a:ext>
            </a:extLst>
          </p:cNvPr>
          <p:cNvGrpSpPr>
            <a:grpSpLocks/>
          </p:cNvGrpSpPr>
          <p:nvPr/>
        </p:nvGrpSpPr>
        <p:grpSpPr bwMode="auto">
          <a:xfrm>
            <a:off x="6175711" y="1494614"/>
            <a:ext cx="312738" cy="307975"/>
            <a:chOff x="4214493" y="1060284"/>
            <a:chExt cx="312945" cy="307777"/>
          </a:xfrm>
        </p:grpSpPr>
        <p:sp>
          <p:nvSpPr>
            <p:cNvPr id="60" name="타원 59">
              <a:extLst>
                <a:ext uri="{FF2B5EF4-FFF2-40B4-BE49-F238E27FC236}">
                  <a16:creationId xmlns:a16="http://schemas.microsoft.com/office/drawing/2014/main" xmlns="" id="{7C6D7862-AA7B-4AB2-B038-3D705FBDF88E}"/>
                </a:ext>
              </a:extLst>
            </p:cNvPr>
            <p:cNvSpPr/>
            <p:nvPr/>
          </p:nvSpPr>
          <p:spPr>
            <a:xfrm>
              <a:off x="4251666" y="1078688"/>
              <a:ext cx="250991" cy="252251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xmlns="" id="{E4825D3F-558F-4D39-BC24-6EDA89049164}"/>
                </a:ext>
              </a:extLst>
            </p:cNvPr>
            <p:cNvSpPr txBox="1"/>
            <p:nvPr/>
          </p:nvSpPr>
          <p:spPr>
            <a:xfrm>
              <a:off x="4214493" y="1060284"/>
              <a:ext cx="312945" cy="30777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altLang="ko-KR" sz="1400" b="1" dirty="0">
                  <a:solidFill>
                    <a:schemeClr val="bg1"/>
                  </a:solidFill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</a:rPr>
                <a:t>3</a:t>
              </a:r>
              <a:endParaRPr lang="ko-KR" altLang="en-US" sz="1400" b="1" dirty="0">
                <a:solidFill>
                  <a:schemeClr val="bg1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endParaRPr>
            </a:p>
          </p:txBody>
        </p:sp>
      </p:grpSp>
      <p:grpSp>
        <p:nvGrpSpPr>
          <p:cNvPr id="62" name="그룹 37">
            <a:extLst>
              <a:ext uri="{FF2B5EF4-FFF2-40B4-BE49-F238E27FC236}">
                <a16:creationId xmlns:a16="http://schemas.microsoft.com/office/drawing/2014/main" xmlns="" id="{02DA3D36-DD6D-4DB9-871F-97FC354463D0}"/>
              </a:ext>
            </a:extLst>
          </p:cNvPr>
          <p:cNvGrpSpPr>
            <a:grpSpLocks/>
          </p:cNvGrpSpPr>
          <p:nvPr/>
        </p:nvGrpSpPr>
        <p:grpSpPr bwMode="auto">
          <a:xfrm>
            <a:off x="160036" y="3165992"/>
            <a:ext cx="312738" cy="307975"/>
            <a:chOff x="4214493" y="1060284"/>
            <a:chExt cx="312945" cy="307777"/>
          </a:xfrm>
        </p:grpSpPr>
        <p:sp>
          <p:nvSpPr>
            <p:cNvPr id="63" name="타원 62">
              <a:extLst>
                <a:ext uri="{FF2B5EF4-FFF2-40B4-BE49-F238E27FC236}">
                  <a16:creationId xmlns:a16="http://schemas.microsoft.com/office/drawing/2014/main" xmlns="" id="{BB829D3C-0B07-4579-91AC-13D6A2E43DE9}"/>
                </a:ext>
              </a:extLst>
            </p:cNvPr>
            <p:cNvSpPr/>
            <p:nvPr/>
          </p:nvSpPr>
          <p:spPr>
            <a:xfrm>
              <a:off x="4251666" y="1078688"/>
              <a:ext cx="250991" cy="252251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endParaRP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xmlns="" id="{4215B321-B111-4556-A26B-2E3D250125D2}"/>
                </a:ext>
              </a:extLst>
            </p:cNvPr>
            <p:cNvSpPr txBox="1"/>
            <p:nvPr/>
          </p:nvSpPr>
          <p:spPr>
            <a:xfrm>
              <a:off x="4214493" y="1060284"/>
              <a:ext cx="312945" cy="30777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altLang="ko-KR" sz="1400" b="1" dirty="0">
                  <a:solidFill>
                    <a:schemeClr val="bg1"/>
                  </a:solidFill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</a:rPr>
                <a:t>4</a:t>
              </a:r>
              <a:endParaRPr lang="ko-KR" altLang="en-US" sz="1400" b="1" dirty="0">
                <a:solidFill>
                  <a:schemeClr val="bg1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endParaRPr>
            </a:p>
          </p:txBody>
        </p:sp>
      </p:grpSp>
      <p:grpSp>
        <p:nvGrpSpPr>
          <p:cNvPr id="71" name="그룹 37">
            <a:extLst>
              <a:ext uri="{FF2B5EF4-FFF2-40B4-BE49-F238E27FC236}">
                <a16:creationId xmlns:a16="http://schemas.microsoft.com/office/drawing/2014/main" xmlns="" id="{F988548F-9A40-4AB4-B198-782A7FAB516C}"/>
              </a:ext>
            </a:extLst>
          </p:cNvPr>
          <p:cNvGrpSpPr>
            <a:grpSpLocks/>
          </p:cNvGrpSpPr>
          <p:nvPr/>
        </p:nvGrpSpPr>
        <p:grpSpPr bwMode="auto">
          <a:xfrm>
            <a:off x="423198" y="5629466"/>
            <a:ext cx="312738" cy="307975"/>
            <a:chOff x="4214493" y="1060284"/>
            <a:chExt cx="312945" cy="307777"/>
          </a:xfrm>
        </p:grpSpPr>
        <p:sp>
          <p:nvSpPr>
            <p:cNvPr id="72" name="타원 71">
              <a:extLst>
                <a:ext uri="{FF2B5EF4-FFF2-40B4-BE49-F238E27FC236}">
                  <a16:creationId xmlns:a16="http://schemas.microsoft.com/office/drawing/2014/main" xmlns="" id="{0616BFC8-4914-4FC7-93B2-D97D615ADB1F}"/>
                </a:ext>
              </a:extLst>
            </p:cNvPr>
            <p:cNvSpPr/>
            <p:nvPr/>
          </p:nvSpPr>
          <p:spPr>
            <a:xfrm>
              <a:off x="4251666" y="1078688"/>
              <a:ext cx="250991" cy="252251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endParaRP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xmlns="" id="{BBB02927-94C0-4938-8EF8-98178D04A574}"/>
                </a:ext>
              </a:extLst>
            </p:cNvPr>
            <p:cNvSpPr txBox="1"/>
            <p:nvPr/>
          </p:nvSpPr>
          <p:spPr>
            <a:xfrm>
              <a:off x="4214493" y="1060284"/>
              <a:ext cx="312945" cy="30777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altLang="ko-KR" sz="1400" b="1" dirty="0">
                  <a:solidFill>
                    <a:schemeClr val="bg1"/>
                  </a:solidFill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</a:rPr>
                <a:t>1</a:t>
              </a:r>
              <a:endParaRPr lang="ko-KR" altLang="en-US" sz="1400" b="1" dirty="0">
                <a:solidFill>
                  <a:schemeClr val="bg1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endParaRPr>
            </a:p>
          </p:txBody>
        </p:sp>
      </p:grpSp>
      <p:grpSp>
        <p:nvGrpSpPr>
          <p:cNvPr id="86" name="그룹 37">
            <a:extLst>
              <a:ext uri="{FF2B5EF4-FFF2-40B4-BE49-F238E27FC236}">
                <a16:creationId xmlns:a16="http://schemas.microsoft.com/office/drawing/2014/main" xmlns="" id="{8FE9CE6E-E347-43E5-A917-C9EEAB7A5FA8}"/>
              </a:ext>
            </a:extLst>
          </p:cNvPr>
          <p:cNvGrpSpPr>
            <a:grpSpLocks/>
          </p:cNvGrpSpPr>
          <p:nvPr/>
        </p:nvGrpSpPr>
        <p:grpSpPr bwMode="auto">
          <a:xfrm>
            <a:off x="423198" y="6002562"/>
            <a:ext cx="312738" cy="307975"/>
            <a:chOff x="4214493" y="1060284"/>
            <a:chExt cx="312945" cy="307777"/>
          </a:xfrm>
        </p:grpSpPr>
        <p:sp>
          <p:nvSpPr>
            <p:cNvPr id="87" name="타원 86">
              <a:extLst>
                <a:ext uri="{FF2B5EF4-FFF2-40B4-BE49-F238E27FC236}">
                  <a16:creationId xmlns:a16="http://schemas.microsoft.com/office/drawing/2014/main" xmlns="" id="{2C0E6FF9-3B7F-4DA7-998D-454365F79B02}"/>
                </a:ext>
              </a:extLst>
            </p:cNvPr>
            <p:cNvSpPr/>
            <p:nvPr/>
          </p:nvSpPr>
          <p:spPr>
            <a:xfrm>
              <a:off x="4251666" y="1078688"/>
              <a:ext cx="250991" cy="252251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endParaRP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xmlns="" id="{FC5053D4-79EF-4F85-9597-5CE1C39C279D}"/>
                </a:ext>
              </a:extLst>
            </p:cNvPr>
            <p:cNvSpPr txBox="1"/>
            <p:nvPr/>
          </p:nvSpPr>
          <p:spPr>
            <a:xfrm>
              <a:off x="4214493" y="1060284"/>
              <a:ext cx="312945" cy="30777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altLang="ko-KR" sz="1400" b="1" dirty="0">
                  <a:solidFill>
                    <a:schemeClr val="bg1"/>
                  </a:solidFill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</a:rPr>
                <a:t>2</a:t>
              </a:r>
              <a:endParaRPr lang="ko-KR" altLang="en-US" sz="1400" b="1" dirty="0">
                <a:solidFill>
                  <a:schemeClr val="bg1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endParaRPr>
            </a:p>
          </p:txBody>
        </p:sp>
      </p:grpSp>
      <p:grpSp>
        <p:nvGrpSpPr>
          <p:cNvPr id="89" name="그룹 37">
            <a:extLst>
              <a:ext uri="{FF2B5EF4-FFF2-40B4-BE49-F238E27FC236}">
                <a16:creationId xmlns:a16="http://schemas.microsoft.com/office/drawing/2014/main" xmlns="" id="{AA7084A6-2EF9-4732-A74F-88D223B159A1}"/>
              </a:ext>
            </a:extLst>
          </p:cNvPr>
          <p:cNvGrpSpPr>
            <a:grpSpLocks/>
          </p:cNvGrpSpPr>
          <p:nvPr/>
        </p:nvGrpSpPr>
        <p:grpSpPr bwMode="auto">
          <a:xfrm>
            <a:off x="6787586" y="5629466"/>
            <a:ext cx="312738" cy="307975"/>
            <a:chOff x="4214493" y="1060284"/>
            <a:chExt cx="312945" cy="307777"/>
          </a:xfrm>
        </p:grpSpPr>
        <p:sp>
          <p:nvSpPr>
            <p:cNvPr id="90" name="타원 89">
              <a:extLst>
                <a:ext uri="{FF2B5EF4-FFF2-40B4-BE49-F238E27FC236}">
                  <a16:creationId xmlns:a16="http://schemas.microsoft.com/office/drawing/2014/main" xmlns="" id="{E9A1626E-6B1C-4E09-8C49-4C6A2A0BCEC8}"/>
                </a:ext>
              </a:extLst>
            </p:cNvPr>
            <p:cNvSpPr/>
            <p:nvPr/>
          </p:nvSpPr>
          <p:spPr>
            <a:xfrm>
              <a:off x="4251666" y="1078688"/>
              <a:ext cx="250991" cy="252251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endParaRPr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xmlns="" id="{F23C290D-AA46-478B-A734-0CDBE72A6188}"/>
                </a:ext>
              </a:extLst>
            </p:cNvPr>
            <p:cNvSpPr txBox="1"/>
            <p:nvPr/>
          </p:nvSpPr>
          <p:spPr>
            <a:xfrm>
              <a:off x="4214493" y="1060284"/>
              <a:ext cx="312945" cy="30777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altLang="ko-KR" sz="1400" b="1" dirty="0">
                  <a:solidFill>
                    <a:schemeClr val="bg1"/>
                  </a:solidFill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</a:rPr>
                <a:t>3</a:t>
              </a:r>
              <a:endParaRPr lang="ko-KR" altLang="en-US" sz="1400" b="1" dirty="0">
                <a:solidFill>
                  <a:schemeClr val="bg1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endParaRPr>
            </a:p>
          </p:txBody>
        </p:sp>
      </p:grpSp>
      <p:grpSp>
        <p:nvGrpSpPr>
          <p:cNvPr id="92" name="그룹 37">
            <a:extLst>
              <a:ext uri="{FF2B5EF4-FFF2-40B4-BE49-F238E27FC236}">
                <a16:creationId xmlns:a16="http://schemas.microsoft.com/office/drawing/2014/main" xmlns="" id="{09B206B5-5470-4DD1-B4B8-91B3ED86FF9B}"/>
              </a:ext>
            </a:extLst>
          </p:cNvPr>
          <p:cNvGrpSpPr>
            <a:grpSpLocks/>
          </p:cNvGrpSpPr>
          <p:nvPr/>
        </p:nvGrpSpPr>
        <p:grpSpPr bwMode="auto">
          <a:xfrm>
            <a:off x="6787586" y="5986688"/>
            <a:ext cx="312738" cy="307975"/>
            <a:chOff x="4214493" y="1060284"/>
            <a:chExt cx="312945" cy="307777"/>
          </a:xfrm>
        </p:grpSpPr>
        <p:sp>
          <p:nvSpPr>
            <p:cNvPr id="93" name="타원 92">
              <a:extLst>
                <a:ext uri="{FF2B5EF4-FFF2-40B4-BE49-F238E27FC236}">
                  <a16:creationId xmlns:a16="http://schemas.microsoft.com/office/drawing/2014/main" xmlns="" id="{AFAE7F5B-9543-462F-939B-81653887A60D}"/>
                </a:ext>
              </a:extLst>
            </p:cNvPr>
            <p:cNvSpPr/>
            <p:nvPr/>
          </p:nvSpPr>
          <p:spPr>
            <a:xfrm>
              <a:off x="4251666" y="1078688"/>
              <a:ext cx="250991" cy="252251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endParaRPr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xmlns="" id="{105821DD-D459-4E4F-A8EA-466753765A9D}"/>
                </a:ext>
              </a:extLst>
            </p:cNvPr>
            <p:cNvSpPr txBox="1"/>
            <p:nvPr/>
          </p:nvSpPr>
          <p:spPr>
            <a:xfrm>
              <a:off x="4214493" y="1060284"/>
              <a:ext cx="312945" cy="30777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altLang="ko-KR" sz="1400" b="1" dirty="0">
                  <a:solidFill>
                    <a:schemeClr val="bg1"/>
                  </a:solidFill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</a:rPr>
                <a:t>4</a:t>
              </a:r>
              <a:endParaRPr lang="ko-KR" altLang="en-US" sz="1400" b="1" dirty="0">
                <a:solidFill>
                  <a:schemeClr val="bg1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endParaRPr>
            </a:p>
          </p:txBody>
        </p:sp>
      </p:grpSp>
      <p:sp>
        <p:nvSpPr>
          <p:cNvPr id="101" name="말풍선: 사각형 100">
            <a:extLst>
              <a:ext uri="{FF2B5EF4-FFF2-40B4-BE49-F238E27FC236}">
                <a16:creationId xmlns:a16="http://schemas.microsoft.com/office/drawing/2014/main" xmlns="" id="{0DFDD645-1413-4E38-8A46-B8F224430334}"/>
              </a:ext>
            </a:extLst>
          </p:cNvPr>
          <p:cNvSpPr/>
          <p:nvPr/>
        </p:nvSpPr>
        <p:spPr>
          <a:xfrm>
            <a:off x="11355519" y="133070"/>
            <a:ext cx="692296" cy="212261"/>
          </a:xfrm>
          <a:prstGeom prst="wedgeRectCallout">
            <a:avLst>
              <a:gd name="adj1" fmla="val -66500"/>
              <a:gd name="adj2" fmla="val 45770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latin typeface="나눔스퀘어라운드 Regular" panose="020B0600000101010101" pitchFamily="50" charset="-127"/>
              <a:ea typeface="나눔스퀘어라운드 Regular" panose="020B0600000101010101" pitchFamily="50" charset="-127"/>
            </a:endParaRPr>
          </a:p>
        </p:txBody>
      </p:sp>
      <p:sp>
        <p:nvSpPr>
          <p:cNvPr id="102" name="직사각형 101">
            <a:extLst>
              <a:ext uri="{FF2B5EF4-FFF2-40B4-BE49-F238E27FC236}">
                <a16:creationId xmlns:a16="http://schemas.microsoft.com/office/drawing/2014/main" xmlns="" id="{E63024BC-FC46-4747-A9C5-87A60B99F31B}"/>
              </a:ext>
            </a:extLst>
          </p:cNvPr>
          <p:cNvSpPr/>
          <p:nvPr/>
        </p:nvSpPr>
        <p:spPr>
          <a:xfrm>
            <a:off x="11340320" y="118505"/>
            <a:ext cx="724878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900" b="1" dirty="0">
                <a:solidFill>
                  <a:schemeClr val="accent4">
                    <a:lumMod val="7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Important</a:t>
            </a:r>
            <a:endParaRPr lang="ko-KR" altLang="en-US" sz="900" b="1" dirty="0">
              <a:solidFill>
                <a:schemeClr val="accent4">
                  <a:lumMod val="75000"/>
                </a:schemeClr>
              </a:solidFill>
              <a:latin typeface="나눔스퀘어라운드 Regular" panose="020B0600000101010101" pitchFamily="50" charset="-127"/>
              <a:ea typeface="나눔스퀘어라운드 Regular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99375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BFF6D0C4-5CE3-48DD-980D-E18CD740CA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61630"/>
            <a:ext cx="12192000" cy="317601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2256947"/>
            <a:ext cx="12192000" cy="1104683"/>
          </a:xfrm>
          <a:prstGeom prst="rect">
            <a:avLst/>
          </a:prstGeom>
          <a:solidFill>
            <a:srgbClr val="3E75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000" dirty="0">
                <a:solidFill>
                  <a:schemeClr val="bg1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Thank you</a:t>
            </a: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xmlns="" id="{F93B9F91-FA3A-4C59-AE60-60866586662B}"/>
              </a:ext>
            </a:extLst>
          </p:cNvPr>
          <p:cNvSpPr/>
          <p:nvPr/>
        </p:nvSpPr>
        <p:spPr>
          <a:xfrm>
            <a:off x="-3048" y="3361630"/>
            <a:ext cx="12192000" cy="3176016"/>
          </a:xfrm>
          <a:prstGeom prst="rect">
            <a:avLst/>
          </a:prstGeom>
          <a:solidFill>
            <a:schemeClr val="bg1">
              <a:alpha val="6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latin typeface="나눔스퀘어라운드 Regular" panose="020B0600000101010101" pitchFamily="50" charset="-127"/>
              <a:ea typeface="나눔스퀘어라운드 Regular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10638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7">
            <a:extLst>
              <a:ext uri="{FF2B5EF4-FFF2-40B4-BE49-F238E27FC236}">
                <a16:creationId xmlns:a16="http://schemas.microsoft.com/office/drawing/2014/main" xmlns="" id="{71E1C11E-3987-4444-84B8-5A70981C1F8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59"/>
          <a:stretch/>
        </p:blipFill>
        <p:spPr>
          <a:xfrm>
            <a:off x="-1524" y="3641713"/>
            <a:ext cx="12192000" cy="2573892"/>
          </a:xfrm>
          <a:prstGeom prst="rect">
            <a:avLst/>
          </a:prstGeom>
        </p:spPr>
      </p:pic>
      <p:sp>
        <p:nvSpPr>
          <p:cNvPr id="4" name="직사각형 3">
            <a:extLst>
              <a:ext uri="{FF2B5EF4-FFF2-40B4-BE49-F238E27FC236}">
                <a16:creationId xmlns:a16="http://schemas.microsoft.com/office/drawing/2014/main" xmlns="" id="{DCEA5FA0-1426-4531-B65D-34E4D2DF498D}"/>
              </a:ext>
            </a:extLst>
          </p:cNvPr>
          <p:cNvSpPr/>
          <p:nvPr/>
        </p:nvSpPr>
        <p:spPr>
          <a:xfrm>
            <a:off x="-3048" y="3641713"/>
            <a:ext cx="12192000" cy="2756324"/>
          </a:xfrm>
          <a:prstGeom prst="rect">
            <a:avLst/>
          </a:prstGeom>
          <a:solidFill>
            <a:schemeClr val="bg1">
              <a:alpha val="6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latin typeface="나눔스퀘어라운드 Regular" panose="020B0600000101010101" pitchFamily="50" charset="-127"/>
              <a:ea typeface="나눔스퀘어라운드 Regular" panose="020B0600000101010101" pitchFamily="50" charset="-127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422160" y="1280200"/>
            <a:ext cx="10515600" cy="1565756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en-US" sz="3600" b="1" dirty="0">
                <a:solidFill>
                  <a:schemeClr val="accent2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EBSCOhost*</a:t>
            </a:r>
            <a:r>
              <a:rPr lang="en-US" sz="3600" dirty="0">
                <a:solidFill>
                  <a:schemeClr val="accent2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 </a:t>
            </a:r>
            <a:r>
              <a:rPr lang="ko-KR" altLang="en-US" sz="3600" dirty="0">
                <a:solidFill>
                  <a:schemeClr val="accent2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이용</a:t>
            </a:r>
            <a:r>
              <a:rPr lang="en-US" sz="3600" dirty="0">
                <a:solidFill>
                  <a:schemeClr val="accent2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 </a:t>
            </a:r>
            <a:r>
              <a:rPr lang="ko-KR" altLang="en-US" sz="3600" dirty="0">
                <a:solidFill>
                  <a:schemeClr val="accent2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가이드</a:t>
            </a:r>
            <a:r>
              <a:rPr lang="en-US" sz="2800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/>
            </a:r>
            <a:br>
              <a:rPr lang="en-US" sz="2800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</a:br>
            <a:endParaRPr lang="en-US" sz="1800" i="1" dirty="0">
              <a:latin typeface="나눔스퀘어라운드 Regular" panose="020B0600000101010101" pitchFamily="50" charset="-127"/>
              <a:ea typeface="나눔스퀘어라운드 Regular" panose="020B0600000101010101" pitchFamily="50" charset="-127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5974479"/>
            <a:ext cx="12192000" cy="54933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나눔스퀘어라운드 Regular" panose="020B0600000101010101" pitchFamily="50" charset="-127"/>
              <a:ea typeface="나눔스퀘어라운드 Regular" panose="020B0600000101010101" pitchFamily="50" charset="-127"/>
            </a:endParaRP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xmlns="" id="{815C4B5D-F4F1-416C-8062-5D819B2F005A}"/>
              </a:ext>
            </a:extLst>
          </p:cNvPr>
          <p:cNvSpPr/>
          <p:nvPr/>
        </p:nvSpPr>
        <p:spPr>
          <a:xfrm>
            <a:off x="3339465" y="3216287"/>
            <a:ext cx="884948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* EBSCOhost</a:t>
            </a:r>
            <a:r>
              <a:rPr lang="ko-KR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란</a:t>
            </a:r>
            <a:r>
              <a:rPr lang="en-US" altLang="ko-KR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,</a:t>
            </a:r>
            <a:r>
              <a:rPr lang="ko-KR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 </a:t>
            </a:r>
            <a:r>
              <a:rPr lang="en-US" altLang="ko-KR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ATLA Historical Monographs</a:t>
            </a:r>
            <a:r>
              <a:rPr lang="ko-KR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를 포함 </a:t>
            </a:r>
            <a:r>
              <a:rPr lang="en-US" altLang="ko-KR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EBSCOhost DB</a:t>
            </a:r>
            <a:r>
              <a:rPr lang="ko-KR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를 이용할 수 있는 인터페이스를 의미합니다</a:t>
            </a:r>
            <a:r>
              <a:rPr lang="en-US" altLang="ko-KR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.</a:t>
            </a:r>
            <a:endParaRPr lang="ko-KR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나눔스퀘어라운드 Regular" panose="020B0600000101010101" pitchFamily="50" charset="-127"/>
              <a:ea typeface="나눔스퀘어라운드 Regular" panose="020B0600000101010101" pitchFamily="50" charset="-127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xmlns="" id="{316F6B4C-EB0F-46E5-A187-D5FF685656B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235" y="1247853"/>
            <a:ext cx="2376354" cy="1258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770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16">
            <a:extLst>
              <a:ext uri="{FF2B5EF4-FFF2-40B4-BE49-F238E27FC236}">
                <a16:creationId xmlns:a16="http://schemas.microsoft.com/office/drawing/2014/main" xmlns="" id="{F7CE86C0-1B80-4563-8765-C32D3B3760F5}"/>
              </a:ext>
            </a:extLst>
          </p:cNvPr>
          <p:cNvSpPr/>
          <p:nvPr/>
        </p:nvSpPr>
        <p:spPr>
          <a:xfrm>
            <a:off x="8489265" y="462986"/>
            <a:ext cx="3341914" cy="2772000"/>
          </a:xfrm>
          <a:prstGeom prst="rect">
            <a:avLst/>
          </a:prstGeom>
          <a:solidFill>
            <a:srgbClr val="E680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kern="0" dirty="0">
              <a:solidFill>
                <a:prstClr val="white"/>
              </a:solidFill>
              <a:latin typeface="나눔스퀘어라운드 Regular" panose="020B0600000101010101" pitchFamily="50" charset="-127"/>
              <a:ea typeface="나눔스퀘어라운드 Regular" panose="020B0600000101010101" pitchFamily="50" charset="-127"/>
            </a:endParaRPr>
          </a:p>
        </p:txBody>
      </p:sp>
      <p:sp>
        <p:nvSpPr>
          <p:cNvPr id="31" name="Rectangle 16">
            <a:extLst>
              <a:ext uri="{FF2B5EF4-FFF2-40B4-BE49-F238E27FC236}">
                <a16:creationId xmlns:a16="http://schemas.microsoft.com/office/drawing/2014/main" xmlns="" id="{ABAA1211-64A0-4C61-90AA-0A96400C3931}"/>
              </a:ext>
            </a:extLst>
          </p:cNvPr>
          <p:cNvSpPr/>
          <p:nvPr/>
        </p:nvSpPr>
        <p:spPr>
          <a:xfrm>
            <a:off x="4447788" y="462986"/>
            <a:ext cx="3341914" cy="2772000"/>
          </a:xfrm>
          <a:prstGeom prst="rect">
            <a:avLst/>
          </a:prstGeom>
          <a:solidFill>
            <a:srgbClr val="FCC6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kern="0" dirty="0">
              <a:solidFill>
                <a:prstClr val="white"/>
              </a:solidFill>
              <a:latin typeface="나눔스퀘어라운드 Regular" panose="020B0600000101010101" pitchFamily="50" charset="-127"/>
              <a:ea typeface="나눔스퀘어라운드 Regular" panose="020B0600000101010101" pitchFamily="50" charset="-127"/>
            </a:endParaRPr>
          </a:p>
        </p:txBody>
      </p:sp>
      <p:sp>
        <p:nvSpPr>
          <p:cNvPr id="8" name="Oval 7"/>
          <p:cNvSpPr/>
          <p:nvPr/>
        </p:nvSpPr>
        <p:spPr>
          <a:xfrm>
            <a:off x="1128219" y="702515"/>
            <a:ext cx="1643449" cy="164344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나눔스퀘어라운드 Regular" panose="020B0600000101010101" pitchFamily="50" charset="-127"/>
              <a:ea typeface="나눔스퀘어라운드 Regular" panose="020B0600000101010101" pitchFamily="50" charset="-127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06312" y="462986"/>
            <a:ext cx="3341914" cy="2772000"/>
          </a:xfrm>
          <a:prstGeom prst="rect">
            <a:avLst/>
          </a:prstGeom>
          <a:solidFill>
            <a:srgbClr val="6F98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나눔스퀘어라운드 Regular" panose="020B0600000101010101" pitchFamily="50" charset="-127"/>
              <a:ea typeface="나눔스퀘어라운드 Regular" panose="020B0600000101010101" pitchFamily="50" charset="-127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62118" y="3524467"/>
            <a:ext cx="3576925" cy="2693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기본 화면 및 고급 검색 화면</a:t>
            </a:r>
            <a:endParaRPr lang="en-US" altLang="ko-KR" sz="1600" dirty="0">
              <a:solidFill>
                <a:schemeClr val="tx1">
                  <a:lumMod val="75000"/>
                  <a:lumOff val="25000"/>
                </a:schemeClr>
              </a:solidFill>
              <a:latin typeface="나눔스퀘어라운드 Regular" panose="020B0600000101010101" pitchFamily="50" charset="-127"/>
              <a:ea typeface="나눔스퀘어라운드 Regular" panose="020B0600000101010101" pitchFamily="50" charset="-127"/>
            </a:endParaRPr>
          </a:p>
          <a:p>
            <a:pPr marL="342900" indent="-34290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검색 결과 보기</a:t>
            </a:r>
            <a:endParaRPr lang="en-US" altLang="ko-KR" sz="1600" dirty="0">
              <a:solidFill>
                <a:schemeClr val="tx1">
                  <a:lumMod val="75000"/>
                  <a:lumOff val="25000"/>
                </a:schemeClr>
              </a:solidFill>
              <a:latin typeface="나눔스퀘어라운드 Regular" panose="020B0600000101010101" pitchFamily="50" charset="-127"/>
              <a:ea typeface="나눔스퀘어라운드 Regular" panose="020B0600000101010101" pitchFamily="50" charset="-127"/>
            </a:endParaRPr>
          </a:p>
          <a:p>
            <a:pPr marL="342900" indent="-34290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각 제한자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(</a:t>
            </a:r>
            <a:r>
              <a:rPr lang="ko-KR" alt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패싯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) </a:t>
            </a:r>
            <a:r>
              <a: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확인</a:t>
            </a:r>
            <a:endParaRPr lang="en-US" altLang="ko-KR" sz="1600" dirty="0">
              <a:solidFill>
                <a:schemeClr val="tx1">
                  <a:lumMod val="75000"/>
                  <a:lumOff val="25000"/>
                </a:schemeClr>
              </a:solidFill>
              <a:latin typeface="나눔스퀘어라운드 Regular" panose="020B0600000101010101" pitchFamily="50" charset="-127"/>
              <a:ea typeface="나눔스퀘어라운드 Regular" panose="020B0600000101010101" pitchFamily="50" charset="-127"/>
            </a:endParaRPr>
          </a:p>
          <a:p>
            <a:pPr marL="342900" indent="-34290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레코드 상세 보기</a:t>
            </a:r>
            <a:endParaRPr lang="en-US" altLang="ko-KR" sz="1600" dirty="0">
              <a:solidFill>
                <a:schemeClr val="tx1">
                  <a:lumMod val="75000"/>
                  <a:lumOff val="25000"/>
                </a:schemeClr>
              </a:solidFill>
              <a:latin typeface="나눔스퀘어라운드 Regular" panose="020B0600000101010101" pitchFamily="50" charset="-127"/>
              <a:ea typeface="나눔스퀘어라운드 Regular" panose="020B0600000101010101" pitchFamily="50" charset="-127"/>
            </a:endParaRPr>
          </a:p>
          <a:p>
            <a:pPr marL="342900" indent="-34290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출판물 명 찾아보기</a:t>
            </a:r>
            <a:endParaRPr lang="en-US" altLang="ko-KR" sz="1600" dirty="0">
              <a:solidFill>
                <a:schemeClr val="tx1">
                  <a:lumMod val="75000"/>
                  <a:lumOff val="25000"/>
                </a:schemeClr>
              </a:solidFill>
              <a:latin typeface="나눔스퀘어라운드 Regular" panose="020B0600000101010101" pitchFamily="50" charset="-127"/>
              <a:ea typeface="나눔스퀘어라운드 Regular" panose="020B0600000101010101" pitchFamily="50" charset="-127"/>
            </a:endParaRPr>
          </a:p>
          <a:p>
            <a:pPr marL="342900" indent="-34290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altLang="ko-KR" sz="1600" dirty="0">
              <a:solidFill>
                <a:schemeClr val="tx1">
                  <a:lumMod val="75000"/>
                  <a:lumOff val="25000"/>
                </a:schemeClr>
              </a:solidFill>
              <a:latin typeface="나눔스퀘어라운드 Regular" panose="020B0600000101010101" pitchFamily="50" charset="-127"/>
              <a:ea typeface="나눔스퀘어라운드 Regular" panose="020B0600000101010101" pitchFamily="50" charset="-127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5318228" y="676127"/>
            <a:ext cx="1643449" cy="1643449"/>
          </a:xfrm>
          <a:prstGeom prst="ellipse">
            <a:avLst/>
          </a:prstGeom>
          <a:solidFill>
            <a:srgbClr val="FCC6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나눔스퀘어라운드 Regular" panose="020B0600000101010101" pitchFamily="50" charset="-127"/>
              <a:ea typeface="나눔스퀘어라운드 Regular" panose="020B0600000101010101" pitchFamily="50" charset="-127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445410" y="2314462"/>
            <a:ext cx="3341914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b="1" kern="0" dirty="0">
                <a:solidFill>
                  <a:prstClr val="white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PART 2</a:t>
            </a:r>
          </a:p>
          <a:p>
            <a:pPr algn="ctr">
              <a:lnSpc>
                <a:spcPct val="150000"/>
              </a:lnSpc>
            </a:pPr>
            <a:r>
              <a:rPr lang="ko-KR" altLang="en-US" b="1" kern="0" dirty="0">
                <a:solidFill>
                  <a:prstClr val="white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기본</a:t>
            </a:r>
            <a:r>
              <a:rPr lang="en-US" b="1" kern="0" dirty="0">
                <a:solidFill>
                  <a:prstClr val="white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 </a:t>
            </a:r>
            <a:r>
              <a:rPr lang="ko-KR" altLang="en-US" b="1" kern="0" dirty="0">
                <a:solidFill>
                  <a:prstClr val="white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활용 도구 </a:t>
            </a:r>
            <a:r>
              <a:rPr lang="en-US" altLang="ko-KR" b="1" kern="0" dirty="0">
                <a:solidFill>
                  <a:prstClr val="white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(TOOLS)</a:t>
            </a:r>
            <a:endParaRPr lang="en-US" b="1" kern="0" dirty="0">
              <a:solidFill>
                <a:prstClr val="white"/>
              </a:solidFill>
              <a:latin typeface="나눔스퀘어라운드 Regular" panose="020B0600000101010101" pitchFamily="50" charset="-127"/>
              <a:ea typeface="나눔스퀘어라운드 Regular" panose="020B0600000101010101" pitchFamily="50" charset="-127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507018" y="3558912"/>
            <a:ext cx="3576925" cy="1764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원문 뷰어 설명</a:t>
            </a:r>
            <a:endParaRPr lang="en-US" altLang="ko-KR" sz="1600" dirty="0">
              <a:solidFill>
                <a:schemeClr val="tx1">
                  <a:lumMod val="75000"/>
                  <a:lumOff val="25000"/>
                </a:schemeClr>
              </a:solidFill>
              <a:latin typeface="나눔스퀘어라운드 Regular" panose="020B0600000101010101" pitchFamily="50" charset="-127"/>
              <a:ea typeface="나눔스퀘어라운드 Regular" panose="020B0600000101010101" pitchFamily="50" charset="-127"/>
            </a:endParaRPr>
          </a:p>
          <a:p>
            <a:pPr marL="342900" indent="-34290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기본 도구 모음 설명 </a:t>
            </a:r>
            <a:endParaRPr lang="en-US" altLang="ko-KR" sz="1600" dirty="0">
              <a:solidFill>
                <a:schemeClr val="tx1">
                  <a:lumMod val="75000"/>
                  <a:lumOff val="25000"/>
                </a:schemeClr>
              </a:solidFill>
              <a:latin typeface="나눔스퀘어라운드 Regular" panose="020B0600000101010101" pitchFamily="50" charset="-127"/>
              <a:ea typeface="나눔스퀘어라운드 Regular" panose="020B0600000101010101" pitchFamily="50" charset="-127"/>
            </a:endParaRPr>
          </a:p>
          <a:p>
            <a:pPr marL="342900" indent="-34290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인용하기 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(Cite)</a:t>
            </a:r>
          </a:p>
          <a:p>
            <a:pPr marL="342900" indent="-34290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반출하기 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(Export)</a:t>
            </a:r>
          </a:p>
        </p:txBody>
      </p:sp>
      <p:sp>
        <p:nvSpPr>
          <p:cNvPr id="27" name="Oval 26"/>
          <p:cNvSpPr/>
          <p:nvPr/>
        </p:nvSpPr>
        <p:spPr>
          <a:xfrm>
            <a:off x="9199966" y="684960"/>
            <a:ext cx="1643449" cy="1643449"/>
          </a:xfrm>
          <a:prstGeom prst="ellipse">
            <a:avLst/>
          </a:prstGeom>
          <a:solidFill>
            <a:srgbClr val="E680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나눔스퀘어라운드 Regular" panose="020B0600000101010101" pitchFamily="50" charset="-127"/>
              <a:ea typeface="나눔스퀘어라운드 Regular" panose="020B0600000101010101" pitchFamily="50" charset="-127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8489629" y="2314462"/>
            <a:ext cx="3341914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b="1" kern="0" dirty="0">
                <a:solidFill>
                  <a:prstClr val="white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PART 3</a:t>
            </a:r>
          </a:p>
          <a:p>
            <a:pPr algn="ctr">
              <a:lnSpc>
                <a:spcPct val="150000"/>
              </a:lnSpc>
            </a:pPr>
            <a:r>
              <a:rPr lang="ko-KR" altLang="en-US" b="1" kern="0" dirty="0">
                <a:solidFill>
                  <a:prstClr val="white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개인화 기능 </a:t>
            </a:r>
            <a:r>
              <a:rPr lang="en-US" altLang="ko-KR" b="1" kern="0" dirty="0">
                <a:solidFill>
                  <a:prstClr val="white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(My EBSCOhost)</a:t>
            </a:r>
            <a:endParaRPr lang="en-US" b="1" kern="0" dirty="0">
              <a:solidFill>
                <a:prstClr val="white"/>
              </a:solidFill>
              <a:latin typeface="나눔스퀘어라운드 Regular" panose="020B0600000101010101" pitchFamily="50" charset="-127"/>
              <a:ea typeface="나눔스퀘어라운드 Regular" panose="020B0600000101010101" pitchFamily="50" charset="-127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547523" y="3524467"/>
            <a:ext cx="3644477" cy="29235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342900" indent="-342900">
              <a:spcBef>
                <a:spcPts val="600"/>
              </a:spcBef>
              <a:buFont typeface="Arial" panose="020B0604020202020204" pitchFamily="34" charset="0"/>
              <a:buChar char="•"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lnSpc>
                <a:spcPct val="150000"/>
              </a:lnSpc>
            </a:pP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My EBSCOhost</a:t>
            </a:r>
            <a:r>
              <a: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란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개인 계정 생성 방법</a:t>
            </a:r>
            <a:endParaRPr lang="en-US" altLang="ko-KR" sz="1600" dirty="0">
              <a:solidFill>
                <a:schemeClr val="tx1">
                  <a:lumMod val="75000"/>
                  <a:lumOff val="25000"/>
                </a:schemeClr>
              </a:solidFill>
              <a:latin typeface="나눔스퀘어라운드 Regular" panose="020B0600000101010101" pitchFamily="50" charset="-127"/>
              <a:ea typeface="나눔스퀘어라운드 Regular" panose="020B0600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폴더에 레코드 추가 및 활용 기능</a:t>
            </a:r>
            <a:endParaRPr lang="en-US" altLang="ko-KR" sz="1600" dirty="0">
              <a:solidFill>
                <a:schemeClr val="tx1">
                  <a:lumMod val="75000"/>
                  <a:lumOff val="25000"/>
                </a:schemeClr>
              </a:solidFill>
              <a:latin typeface="나눔스퀘어라운드 Regular" panose="020B0600000101010101" pitchFamily="50" charset="-127"/>
              <a:ea typeface="나눔스퀘어라운드 Regular" panose="020B0600000101010101" pitchFamily="50" charset="-127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      - </a:t>
            </a:r>
            <a:r>
              <a: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여러 건의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 </a:t>
            </a:r>
            <a:r>
              <a: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레코드 한꺼번에 인용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(Cite)   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      - </a:t>
            </a:r>
            <a:r>
              <a: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여러 건의 레코드 동시에 반출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(Export)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      - </a:t>
            </a:r>
            <a:r>
              <a: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여러 건의 레코드 한꺼번에 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CSV </a:t>
            </a:r>
            <a:r>
              <a: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형식으로 </a:t>
            </a:r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  <a:latin typeface="나눔스퀘어라운드 Regular" panose="020B0600000101010101" pitchFamily="50" charset="-127"/>
              <a:ea typeface="나눔스퀘어라운드 Regular" panose="020B0600000101010101" pitchFamily="50" charset="-127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        </a:t>
            </a:r>
            <a:r>
              <a: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반출하기 </a:t>
            </a:r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  <a:latin typeface="나눔스퀘어라운드 Regular" panose="020B0600000101010101" pitchFamily="50" charset="-127"/>
              <a:ea typeface="나눔스퀘어라운드 Regular" panose="020B0600000101010101" pitchFamily="50" charset="-127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1609662" y="970256"/>
            <a:ext cx="1026242" cy="1052865"/>
            <a:chOff x="9094788" y="3790950"/>
            <a:chExt cx="673100" cy="690562"/>
          </a:xfrm>
          <a:solidFill>
            <a:schemeClr val="bg1"/>
          </a:solidFill>
        </p:grpSpPr>
        <p:sp>
          <p:nvSpPr>
            <p:cNvPr id="16" name="Freeform 115"/>
            <p:cNvSpPr>
              <a:spLocks noEditPoints="1"/>
            </p:cNvSpPr>
            <p:nvPr/>
          </p:nvSpPr>
          <p:spPr bwMode="auto">
            <a:xfrm>
              <a:off x="9513888" y="4232275"/>
              <a:ext cx="254000" cy="249237"/>
            </a:xfrm>
            <a:custGeom>
              <a:avLst/>
              <a:gdLst>
                <a:gd name="T0" fmla="*/ 71 w 92"/>
                <a:gd name="T1" fmla="*/ 90 h 90"/>
                <a:gd name="T2" fmla="*/ 57 w 92"/>
                <a:gd name="T3" fmla="*/ 84 h 90"/>
                <a:gd name="T4" fmla="*/ 8 w 92"/>
                <a:gd name="T5" fmla="*/ 35 h 90"/>
                <a:gd name="T6" fmla="*/ 8 w 92"/>
                <a:gd name="T7" fmla="*/ 8 h 90"/>
                <a:gd name="T8" fmla="*/ 35 w 92"/>
                <a:gd name="T9" fmla="*/ 8 h 90"/>
                <a:gd name="T10" fmla="*/ 84 w 92"/>
                <a:gd name="T11" fmla="*/ 57 h 90"/>
                <a:gd name="T12" fmla="*/ 84 w 92"/>
                <a:gd name="T13" fmla="*/ 84 h 90"/>
                <a:gd name="T14" fmla="*/ 84 w 92"/>
                <a:gd name="T15" fmla="*/ 84 h 90"/>
                <a:gd name="T16" fmla="*/ 71 w 92"/>
                <a:gd name="T17" fmla="*/ 90 h 90"/>
                <a:gd name="T18" fmla="*/ 80 w 92"/>
                <a:gd name="T19" fmla="*/ 80 h 90"/>
                <a:gd name="T20" fmla="*/ 81 w 92"/>
                <a:gd name="T21" fmla="*/ 80 h 90"/>
                <a:gd name="T22" fmla="*/ 80 w 92"/>
                <a:gd name="T23" fmla="*/ 80 h 90"/>
                <a:gd name="T24" fmla="*/ 21 w 92"/>
                <a:gd name="T25" fmla="*/ 13 h 90"/>
                <a:gd name="T26" fmla="*/ 15 w 92"/>
                <a:gd name="T27" fmla="*/ 15 h 90"/>
                <a:gd name="T28" fmla="*/ 15 w 92"/>
                <a:gd name="T29" fmla="*/ 27 h 90"/>
                <a:gd name="T30" fmla="*/ 65 w 92"/>
                <a:gd name="T31" fmla="*/ 76 h 90"/>
                <a:gd name="T32" fmla="*/ 77 w 92"/>
                <a:gd name="T33" fmla="*/ 76 h 90"/>
                <a:gd name="T34" fmla="*/ 77 w 92"/>
                <a:gd name="T35" fmla="*/ 64 h 90"/>
                <a:gd name="T36" fmla="*/ 27 w 92"/>
                <a:gd name="T37" fmla="*/ 15 h 90"/>
                <a:gd name="T38" fmla="*/ 21 w 92"/>
                <a:gd name="T39" fmla="*/ 1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2" h="90">
                  <a:moveTo>
                    <a:pt x="71" y="90"/>
                  </a:moveTo>
                  <a:cubicBezTo>
                    <a:pt x="65" y="90"/>
                    <a:pt x="61" y="88"/>
                    <a:pt x="57" y="84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0" y="27"/>
                    <a:pt x="0" y="15"/>
                    <a:pt x="8" y="8"/>
                  </a:cubicBezTo>
                  <a:cubicBezTo>
                    <a:pt x="15" y="0"/>
                    <a:pt x="28" y="0"/>
                    <a:pt x="35" y="8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92" y="64"/>
                    <a:pt x="92" y="77"/>
                    <a:pt x="84" y="84"/>
                  </a:cubicBezTo>
                  <a:cubicBezTo>
                    <a:pt x="84" y="84"/>
                    <a:pt x="84" y="84"/>
                    <a:pt x="84" y="84"/>
                  </a:cubicBezTo>
                  <a:cubicBezTo>
                    <a:pt x="81" y="88"/>
                    <a:pt x="76" y="90"/>
                    <a:pt x="71" y="90"/>
                  </a:cubicBezTo>
                  <a:close/>
                  <a:moveTo>
                    <a:pt x="80" y="80"/>
                  </a:moveTo>
                  <a:cubicBezTo>
                    <a:pt x="81" y="80"/>
                    <a:pt x="81" y="80"/>
                    <a:pt x="81" y="80"/>
                  </a:cubicBezTo>
                  <a:lnTo>
                    <a:pt x="80" y="80"/>
                  </a:lnTo>
                  <a:close/>
                  <a:moveTo>
                    <a:pt x="21" y="13"/>
                  </a:moveTo>
                  <a:cubicBezTo>
                    <a:pt x="19" y="13"/>
                    <a:pt x="17" y="14"/>
                    <a:pt x="15" y="15"/>
                  </a:cubicBezTo>
                  <a:cubicBezTo>
                    <a:pt x="12" y="19"/>
                    <a:pt x="12" y="24"/>
                    <a:pt x="15" y="27"/>
                  </a:cubicBezTo>
                  <a:cubicBezTo>
                    <a:pt x="65" y="76"/>
                    <a:pt x="65" y="76"/>
                    <a:pt x="65" y="76"/>
                  </a:cubicBezTo>
                  <a:cubicBezTo>
                    <a:pt x="68" y="80"/>
                    <a:pt x="73" y="80"/>
                    <a:pt x="77" y="76"/>
                  </a:cubicBezTo>
                  <a:cubicBezTo>
                    <a:pt x="80" y="73"/>
                    <a:pt x="80" y="68"/>
                    <a:pt x="77" y="64"/>
                  </a:cubicBezTo>
                  <a:cubicBezTo>
                    <a:pt x="27" y="15"/>
                    <a:pt x="27" y="15"/>
                    <a:pt x="27" y="15"/>
                  </a:cubicBezTo>
                  <a:cubicBezTo>
                    <a:pt x="26" y="14"/>
                    <a:pt x="24" y="13"/>
                    <a:pt x="21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endParaRPr>
            </a:p>
          </p:txBody>
        </p:sp>
        <p:sp>
          <p:nvSpPr>
            <p:cNvPr id="18" name="Freeform 116"/>
            <p:cNvSpPr>
              <a:spLocks noEditPoints="1"/>
            </p:cNvSpPr>
            <p:nvPr/>
          </p:nvSpPr>
          <p:spPr bwMode="auto">
            <a:xfrm>
              <a:off x="9094788" y="3790950"/>
              <a:ext cx="476250" cy="477837"/>
            </a:xfrm>
            <a:custGeom>
              <a:avLst/>
              <a:gdLst>
                <a:gd name="T0" fmla="*/ 83 w 173"/>
                <a:gd name="T1" fmla="*/ 173 h 173"/>
                <a:gd name="T2" fmla="*/ 83 w 173"/>
                <a:gd name="T3" fmla="*/ 173 h 173"/>
                <a:gd name="T4" fmla="*/ 24 w 173"/>
                <a:gd name="T5" fmla="*/ 149 h 173"/>
                <a:gd name="T6" fmla="*/ 0 w 173"/>
                <a:gd name="T7" fmla="*/ 90 h 173"/>
                <a:gd name="T8" fmla="*/ 24 w 173"/>
                <a:gd name="T9" fmla="*/ 32 h 173"/>
                <a:gd name="T10" fmla="*/ 141 w 173"/>
                <a:gd name="T11" fmla="*/ 32 h 173"/>
                <a:gd name="T12" fmla="*/ 141 w 173"/>
                <a:gd name="T13" fmla="*/ 32 h 173"/>
                <a:gd name="T14" fmla="*/ 141 w 173"/>
                <a:gd name="T15" fmla="*/ 149 h 173"/>
                <a:gd name="T16" fmla="*/ 83 w 173"/>
                <a:gd name="T17" fmla="*/ 173 h 173"/>
                <a:gd name="T18" fmla="*/ 82 w 173"/>
                <a:gd name="T19" fmla="*/ 19 h 173"/>
                <a:gd name="T20" fmla="*/ 32 w 173"/>
                <a:gd name="T21" fmla="*/ 40 h 173"/>
                <a:gd name="T22" fmla="*/ 11 w 173"/>
                <a:gd name="T23" fmla="*/ 90 h 173"/>
                <a:gd name="T24" fmla="*/ 32 w 173"/>
                <a:gd name="T25" fmla="*/ 141 h 173"/>
                <a:gd name="T26" fmla="*/ 83 w 173"/>
                <a:gd name="T27" fmla="*/ 162 h 173"/>
                <a:gd name="T28" fmla="*/ 83 w 173"/>
                <a:gd name="T29" fmla="*/ 162 h 173"/>
                <a:gd name="T30" fmla="*/ 133 w 173"/>
                <a:gd name="T31" fmla="*/ 141 h 173"/>
                <a:gd name="T32" fmla="*/ 133 w 173"/>
                <a:gd name="T33" fmla="*/ 40 h 173"/>
                <a:gd name="T34" fmla="*/ 133 w 173"/>
                <a:gd name="T35" fmla="*/ 40 h 173"/>
                <a:gd name="T36" fmla="*/ 82 w 173"/>
                <a:gd name="T37" fmla="*/ 19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73" h="173">
                  <a:moveTo>
                    <a:pt x="83" y="173"/>
                  </a:moveTo>
                  <a:cubicBezTo>
                    <a:pt x="83" y="173"/>
                    <a:pt x="83" y="173"/>
                    <a:pt x="83" y="173"/>
                  </a:cubicBezTo>
                  <a:cubicBezTo>
                    <a:pt x="61" y="173"/>
                    <a:pt x="40" y="164"/>
                    <a:pt x="24" y="149"/>
                  </a:cubicBezTo>
                  <a:cubicBezTo>
                    <a:pt x="9" y="133"/>
                    <a:pt x="0" y="112"/>
                    <a:pt x="0" y="90"/>
                  </a:cubicBezTo>
                  <a:cubicBezTo>
                    <a:pt x="0" y="68"/>
                    <a:pt x="8" y="47"/>
                    <a:pt x="24" y="32"/>
                  </a:cubicBezTo>
                  <a:cubicBezTo>
                    <a:pt x="56" y="0"/>
                    <a:pt x="108" y="0"/>
                    <a:pt x="141" y="32"/>
                  </a:cubicBezTo>
                  <a:cubicBezTo>
                    <a:pt x="141" y="32"/>
                    <a:pt x="141" y="32"/>
                    <a:pt x="141" y="32"/>
                  </a:cubicBezTo>
                  <a:cubicBezTo>
                    <a:pt x="173" y="64"/>
                    <a:pt x="173" y="117"/>
                    <a:pt x="141" y="149"/>
                  </a:cubicBezTo>
                  <a:cubicBezTo>
                    <a:pt x="126" y="164"/>
                    <a:pt x="105" y="173"/>
                    <a:pt x="83" y="173"/>
                  </a:cubicBezTo>
                  <a:close/>
                  <a:moveTo>
                    <a:pt x="82" y="19"/>
                  </a:moveTo>
                  <a:cubicBezTo>
                    <a:pt x="64" y="19"/>
                    <a:pt x="46" y="26"/>
                    <a:pt x="32" y="40"/>
                  </a:cubicBezTo>
                  <a:cubicBezTo>
                    <a:pt x="18" y="53"/>
                    <a:pt x="11" y="71"/>
                    <a:pt x="11" y="90"/>
                  </a:cubicBezTo>
                  <a:cubicBezTo>
                    <a:pt x="11" y="109"/>
                    <a:pt x="19" y="127"/>
                    <a:pt x="32" y="141"/>
                  </a:cubicBezTo>
                  <a:cubicBezTo>
                    <a:pt x="46" y="154"/>
                    <a:pt x="64" y="162"/>
                    <a:pt x="83" y="162"/>
                  </a:cubicBezTo>
                  <a:cubicBezTo>
                    <a:pt x="83" y="162"/>
                    <a:pt x="83" y="162"/>
                    <a:pt x="83" y="162"/>
                  </a:cubicBezTo>
                  <a:cubicBezTo>
                    <a:pt x="102" y="162"/>
                    <a:pt x="120" y="154"/>
                    <a:pt x="133" y="141"/>
                  </a:cubicBezTo>
                  <a:cubicBezTo>
                    <a:pt x="161" y="113"/>
                    <a:pt x="161" y="68"/>
                    <a:pt x="133" y="40"/>
                  </a:cubicBezTo>
                  <a:cubicBezTo>
                    <a:pt x="133" y="40"/>
                    <a:pt x="133" y="40"/>
                    <a:pt x="133" y="40"/>
                  </a:cubicBezTo>
                  <a:cubicBezTo>
                    <a:pt x="119" y="26"/>
                    <a:pt x="100" y="19"/>
                    <a:pt x="82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endParaRPr>
            </a:p>
          </p:txBody>
        </p:sp>
        <p:sp>
          <p:nvSpPr>
            <p:cNvPr id="19" name="Freeform 117"/>
            <p:cNvSpPr>
              <a:spLocks/>
            </p:cNvSpPr>
            <p:nvPr/>
          </p:nvSpPr>
          <p:spPr bwMode="auto">
            <a:xfrm>
              <a:off x="9156700" y="3881438"/>
              <a:ext cx="123825" cy="174625"/>
            </a:xfrm>
            <a:custGeom>
              <a:avLst/>
              <a:gdLst>
                <a:gd name="T0" fmla="*/ 6 w 45"/>
                <a:gd name="T1" fmla="*/ 63 h 63"/>
                <a:gd name="T2" fmla="*/ 0 w 45"/>
                <a:gd name="T3" fmla="*/ 57 h 63"/>
                <a:gd name="T4" fmla="*/ 18 w 45"/>
                <a:gd name="T5" fmla="*/ 14 h 63"/>
                <a:gd name="T6" fmla="*/ 37 w 45"/>
                <a:gd name="T7" fmla="*/ 1 h 63"/>
                <a:gd name="T8" fmla="*/ 44 w 45"/>
                <a:gd name="T9" fmla="*/ 4 h 63"/>
                <a:gd name="T10" fmla="*/ 41 w 45"/>
                <a:gd name="T11" fmla="*/ 12 h 63"/>
                <a:gd name="T12" fmla="*/ 25 w 45"/>
                <a:gd name="T13" fmla="*/ 22 h 63"/>
                <a:gd name="T14" fmla="*/ 11 w 45"/>
                <a:gd name="T15" fmla="*/ 57 h 63"/>
                <a:gd name="T16" fmla="*/ 6 w 45"/>
                <a:gd name="T17" fmla="*/ 63 h 63"/>
                <a:gd name="T18" fmla="*/ 6 w 45"/>
                <a:gd name="T19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5" h="63">
                  <a:moveTo>
                    <a:pt x="6" y="63"/>
                  </a:moveTo>
                  <a:cubicBezTo>
                    <a:pt x="3" y="63"/>
                    <a:pt x="0" y="60"/>
                    <a:pt x="0" y="57"/>
                  </a:cubicBezTo>
                  <a:cubicBezTo>
                    <a:pt x="0" y="41"/>
                    <a:pt x="6" y="26"/>
                    <a:pt x="18" y="14"/>
                  </a:cubicBezTo>
                  <a:cubicBezTo>
                    <a:pt x="23" y="9"/>
                    <a:pt x="30" y="4"/>
                    <a:pt x="37" y="1"/>
                  </a:cubicBezTo>
                  <a:cubicBezTo>
                    <a:pt x="40" y="0"/>
                    <a:pt x="43" y="2"/>
                    <a:pt x="44" y="4"/>
                  </a:cubicBezTo>
                  <a:cubicBezTo>
                    <a:pt x="45" y="7"/>
                    <a:pt x="44" y="10"/>
                    <a:pt x="41" y="12"/>
                  </a:cubicBezTo>
                  <a:cubicBezTo>
                    <a:pt x="35" y="14"/>
                    <a:pt x="30" y="18"/>
                    <a:pt x="25" y="22"/>
                  </a:cubicBezTo>
                  <a:cubicBezTo>
                    <a:pt x="16" y="31"/>
                    <a:pt x="11" y="44"/>
                    <a:pt x="11" y="57"/>
                  </a:cubicBezTo>
                  <a:cubicBezTo>
                    <a:pt x="11" y="60"/>
                    <a:pt x="9" y="63"/>
                    <a:pt x="6" y="63"/>
                  </a:cubicBezTo>
                  <a:cubicBezTo>
                    <a:pt x="6" y="63"/>
                    <a:pt x="6" y="63"/>
                    <a:pt x="6" y="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endParaRPr>
            </a:p>
          </p:txBody>
        </p:sp>
        <p:sp>
          <p:nvSpPr>
            <p:cNvPr id="22" name="Freeform 118"/>
            <p:cNvSpPr>
              <a:spLocks/>
            </p:cNvSpPr>
            <p:nvPr/>
          </p:nvSpPr>
          <p:spPr bwMode="auto">
            <a:xfrm>
              <a:off x="9456738" y="4175125"/>
              <a:ext cx="106363" cy="104775"/>
            </a:xfrm>
            <a:custGeom>
              <a:avLst/>
              <a:gdLst>
                <a:gd name="T0" fmla="*/ 33 w 39"/>
                <a:gd name="T1" fmla="*/ 38 h 38"/>
                <a:gd name="T2" fmla="*/ 29 w 39"/>
                <a:gd name="T3" fmla="*/ 36 h 38"/>
                <a:gd name="T4" fmla="*/ 2 w 39"/>
                <a:gd name="T5" fmla="*/ 10 h 38"/>
                <a:gd name="T6" fmla="*/ 2 w 39"/>
                <a:gd name="T7" fmla="*/ 2 h 38"/>
                <a:gd name="T8" fmla="*/ 10 w 39"/>
                <a:gd name="T9" fmla="*/ 2 h 38"/>
                <a:gd name="T10" fmla="*/ 36 w 39"/>
                <a:gd name="T11" fmla="*/ 29 h 38"/>
                <a:gd name="T12" fmla="*/ 36 w 39"/>
                <a:gd name="T13" fmla="*/ 36 h 38"/>
                <a:gd name="T14" fmla="*/ 33 w 39"/>
                <a:gd name="T15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38">
                  <a:moveTo>
                    <a:pt x="33" y="38"/>
                  </a:moveTo>
                  <a:cubicBezTo>
                    <a:pt x="31" y="38"/>
                    <a:pt x="30" y="37"/>
                    <a:pt x="29" y="36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0" y="8"/>
                    <a:pt x="0" y="4"/>
                    <a:pt x="2" y="2"/>
                  </a:cubicBezTo>
                  <a:cubicBezTo>
                    <a:pt x="4" y="0"/>
                    <a:pt x="8" y="0"/>
                    <a:pt x="10" y="2"/>
                  </a:cubicBezTo>
                  <a:cubicBezTo>
                    <a:pt x="36" y="29"/>
                    <a:pt x="36" y="29"/>
                    <a:pt x="36" y="29"/>
                  </a:cubicBezTo>
                  <a:cubicBezTo>
                    <a:pt x="39" y="31"/>
                    <a:pt x="39" y="34"/>
                    <a:pt x="36" y="36"/>
                  </a:cubicBezTo>
                  <a:cubicBezTo>
                    <a:pt x="35" y="37"/>
                    <a:pt x="34" y="38"/>
                    <a:pt x="33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5637824" y="983272"/>
            <a:ext cx="1004256" cy="1008822"/>
            <a:chOff x="5078413" y="1101726"/>
            <a:chExt cx="698500" cy="701676"/>
          </a:xfrm>
          <a:solidFill>
            <a:schemeClr val="bg1"/>
          </a:solidFill>
        </p:grpSpPr>
        <p:sp>
          <p:nvSpPr>
            <p:cNvPr id="33" name="Freeform 16"/>
            <p:cNvSpPr>
              <a:spLocks noEditPoints="1"/>
            </p:cNvSpPr>
            <p:nvPr/>
          </p:nvSpPr>
          <p:spPr bwMode="auto">
            <a:xfrm>
              <a:off x="5078413" y="1101726"/>
              <a:ext cx="698500" cy="701675"/>
            </a:xfrm>
            <a:custGeom>
              <a:avLst/>
              <a:gdLst>
                <a:gd name="T0" fmla="*/ 127 w 253"/>
                <a:gd name="T1" fmla="*/ 253 h 253"/>
                <a:gd name="T2" fmla="*/ 0 w 253"/>
                <a:gd name="T3" fmla="*/ 127 h 253"/>
                <a:gd name="T4" fmla="*/ 127 w 253"/>
                <a:gd name="T5" fmla="*/ 0 h 253"/>
                <a:gd name="T6" fmla="*/ 253 w 253"/>
                <a:gd name="T7" fmla="*/ 127 h 253"/>
                <a:gd name="T8" fmla="*/ 127 w 253"/>
                <a:gd name="T9" fmla="*/ 253 h 253"/>
                <a:gd name="T10" fmla="*/ 127 w 253"/>
                <a:gd name="T11" fmla="*/ 11 h 253"/>
                <a:gd name="T12" fmla="*/ 11 w 253"/>
                <a:gd name="T13" fmla="*/ 127 h 253"/>
                <a:gd name="T14" fmla="*/ 127 w 253"/>
                <a:gd name="T15" fmla="*/ 242 h 253"/>
                <a:gd name="T16" fmla="*/ 242 w 253"/>
                <a:gd name="T17" fmla="*/ 127 h 253"/>
                <a:gd name="T18" fmla="*/ 127 w 253"/>
                <a:gd name="T19" fmla="*/ 11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3" h="253">
                  <a:moveTo>
                    <a:pt x="127" y="253"/>
                  </a:moveTo>
                  <a:cubicBezTo>
                    <a:pt x="57" y="253"/>
                    <a:pt x="0" y="197"/>
                    <a:pt x="0" y="127"/>
                  </a:cubicBezTo>
                  <a:cubicBezTo>
                    <a:pt x="0" y="57"/>
                    <a:pt x="57" y="0"/>
                    <a:pt x="127" y="0"/>
                  </a:cubicBezTo>
                  <a:cubicBezTo>
                    <a:pt x="197" y="0"/>
                    <a:pt x="253" y="57"/>
                    <a:pt x="253" y="127"/>
                  </a:cubicBezTo>
                  <a:cubicBezTo>
                    <a:pt x="253" y="197"/>
                    <a:pt x="197" y="253"/>
                    <a:pt x="127" y="253"/>
                  </a:cubicBezTo>
                  <a:close/>
                  <a:moveTo>
                    <a:pt x="127" y="11"/>
                  </a:moveTo>
                  <a:cubicBezTo>
                    <a:pt x="63" y="11"/>
                    <a:pt x="11" y="63"/>
                    <a:pt x="11" y="127"/>
                  </a:cubicBezTo>
                  <a:cubicBezTo>
                    <a:pt x="11" y="190"/>
                    <a:pt x="63" y="242"/>
                    <a:pt x="127" y="242"/>
                  </a:cubicBezTo>
                  <a:cubicBezTo>
                    <a:pt x="191" y="242"/>
                    <a:pt x="242" y="190"/>
                    <a:pt x="242" y="127"/>
                  </a:cubicBezTo>
                  <a:cubicBezTo>
                    <a:pt x="242" y="63"/>
                    <a:pt x="191" y="11"/>
                    <a:pt x="127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endParaRPr>
            </a:p>
          </p:txBody>
        </p:sp>
        <p:sp>
          <p:nvSpPr>
            <p:cNvPr id="34" name="Freeform 17"/>
            <p:cNvSpPr>
              <a:spLocks/>
            </p:cNvSpPr>
            <p:nvPr/>
          </p:nvSpPr>
          <p:spPr bwMode="auto">
            <a:xfrm>
              <a:off x="5199063" y="1127126"/>
              <a:ext cx="136525" cy="658813"/>
            </a:xfrm>
            <a:custGeom>
              <a:avLst/>
              <a:gdLst>
                <a:gd name="T0" fmla="*/ 43 w 49"/>
                <a:gd name="T1" fmla="*/ 238 h 238"/>
                <a:gd name="T2" fmla="*/ 38 w 49"/>
                <a:gd name="T3" fmla="*/ 235 h 238"/>
                <a:gd name="T4" fmla="*/ 29 w 49"/>
                <a:gd name="T5" fmla="*/ 219 h 238"/>
                <a:gd name="T6" fmla="*/ 14 w 49"/>
                <a:gd name="T7" fmla="*/ 190 h 238"/>
                <a:gd name="T8" fmla="*/ 13 w 49"/>
                <a:gd name="T9" fmla="*/ 187 h 238"/>
                <a:gd name="T10" fmla="*/ 0 w 49"/>
                <a:gd name="T11" fmla="*/ 118 h 238"/>
                <a:gd name="T12" fmla="*/ 11 w 49"/>
                <a:gd name="T13" fmla="*/ 48 h 238"/>
                <a:gd name="T14" fmla="*/ 32 w 49"/>
                <a:gd name="T15" fmla="*/ 3 h 238"/>
                <a:gd name="T16" fmla="*/ 39 w 49"/>
                <a:gd name="T17" fmla="*/ 1 h 238"/>
                <a:gd name="T18" fmla="*/ 41 w 49"/>
                <a:gd name="T19" fmla="*/ 9 h 238"/>
                <a:gd name="T20" fmla="*/ 21 w 49"/>
                <a:gd name="T21" fmla="*/ 51 h 238"/>
                <a:gd name="T22" fmla="*/ 11 w 49"/>
                <a:gd name="T23" fmla="*/ 118 h 238"/>
                <a:gd name="T24" fmla="*/ 24 w 49"/>
                <a:gd name="T25" fmla="*/ 183 h 238"/>
                <a:gd name="T26" fmla="*/ 24 w 49"/>
                <a:gd name="T27" fmla="*/ 186 h 238"/>
                <a:gd name="T28" fmla="*/ 39 w 49"/>
                <a:gd name="T29" fmla="*/ 214 h 238"/>
                <a:gd name="T30" fmla="*/ 48 w 49"/>
                <a:gd name="T31" fmla="*/ 229 h 238"/>
                <a:gd name="T32" fmla="*/ 46 w 49"/>
                <a:gd name="T33" fmla="*/ 237 h 238"/>
                <a:gd name="T34" fmla="*/ 43 w 49"/>
                <a:gd name="T3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9" h="238">
                  <a:moveTo>
                    <a:pt x="43" y="238"/>
                  </a:moveTo>
                  <a:cubicBezTo>
                    <a:pt x="41" y="238"/>
                    <a:pt x="39" y="237"/>
                    <a:pt x="38" y="235"/>
                  </a:cubicBezTo>
                  <a:cubicBezTo>
                    <a:pt x="35" y="229"/>
                    <a:pt x="32" y="224"/>
                    <a:pt x="29" y="219"/>
                  </a:cubicBezTo>
                  <a:cubicBezTo>
                    <a:pt x="23" y="209"/>
                    <a:pt x="18" y="200"/>
                    <a:pt x="14" y="190"/>
                  </a:cubicBezTo>
                  <a:cubicBezTo>
                    <a:pt x="14" y="189"/>
                    <a:pt x="13" y="188"/>
                    <a:pt x="13" y="187"/>
                  </a:cubicBezTo>
                  <a:cubicBezTo>
                    <a:pt x="6" y="167"/>
                    <a:pt x="1" y="142"/>
                    <a:pt x="0" y="118"/>
                  </a:cubicBezTo>
                  <a:cubicBezTo>
                    <a:pt x="0" y="94"/>
                    <a:pt x="3" y="70"/>
                    <a:pt x="11" y="48"/>
                  </a:cubicBezTo>
                  <a:cubicBezTo>
                    <a:pt x="16" y="32"/>
                    <a:pt x="23" y="17"/>
                    <a:pt x="32" y="3"/>
                  </a:cubicBezTo>
                  <a:cubicBezTo>
                    <a:pt x="33" y="1"/>
                    <a:pt x="37" y="0"/>
                    <a:pt x="39" y="1"/>
                  </a:cubicBezTo>
                  <a:cubicBezTo>
                    <a:pt x="42" y="3"/>
                    <a:pt x="43" y="6"/>
                    <a:pt x="41" y="9"/>
                  </a:cubicBezTo>
                  <a:cubicBezTo>
                    <a:pt x="33" y="22"/>
                    <a:pt x="26" y="36"/>
                    <a:pt x="21" y="51"/>
                  </a:cubicBezTo>
                  <a:cubicBezTo>
                    <a:pt x="14" y="72"/>
                    <a:pt x="11" y="95"/>
                    <a:pt x="11" y="118"/>
                  </a:cubicBezTo>
                  <a:cubicBezTo>
                    <a:pt x="12" y="140"/>
                    <a:pt x="16" y="164"/>
                    <a:pt x="24" y="183"/>
                  </a:cubicBezTo>
                  <a:cubicBezTo>
                    <a:pt x="24" y="185"/>
                    <a:pt x="24" y="185"/>
                    <a:pt x="24" y="186"/>
                  </a:cubicBezTo>
                  <a:cubicBezTo>
                    <a:pt x="28" y="196"/>
                    <a:pt x="33" y="204"/>
                    <a:pt x="39" y="214"/>
                  </a:cubicBezTo>
                  <a:cubicBezTo>
                    <a:pt x="42" y="218"/>
                    <a:pt x="45" y="224"/>
                    <a:pt x="48" y="229"/>
                  </a:cubicBezTo>
                  <a:cubicBezTo>
                    <a:pt x="49" y="232"/>
                    <a:pt x="48" y="235"/>
                    <a:pt x="46" y="237"/>
                  </a:cubicBezTo>
                  <a:cubicBezTo>
                    <a:pt x="45" y="237"/>
                    <a:pt x="44" y="238"/>
                    <a:pt x="43" y="2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endParaRPr>
            </a:p>
          </p:txBody>
        </p:sp>
        <p:sp>
          <p:nvSpPr>
            <p:cNvPr id="35" name="Freeform 18"/>
            <p:cNvSpPr>
              <a:spLocks/>
            </p:cNvSpPr>
            <p:nvPr/>
          </p:nvSpPr>
          <p:spPr bwMode="auto">
            <a:xfrm>
              <a:off x="5160963" y="1216026"/>
              <a:ext cx="544513" cy="100013"/>
            </a:xfrm>
            <a:custGeom>
              <a:avLst/>
              <a:gdLst>
                <a:gd name="T0" fmla="*/ 103 w 197"/>
                <a:gd name="T1" fmla="*/ 36 h 36"/>
                <a:gd name="T2" fmla="*/ 97 w 197"/>
                <a:gd name="T3" fmla="*/ 36 h 36"/>
                <a:gd name="T4" fmla="*/ 28 w 197"/>
                <a:gd name="T5" fmla="*/ 22 h 36"/>
                <a:gd name="T6" fmla="*/ 3 w 197"/>
                <a:gd name="T7" fmla="*/ 11 h 36"/>
                <a:gd name="T8" fmla="*/ 1 w 197"/>
                <a:gd name="T9" fmla="*/ 3 h 36"/>
                <a:gd name="T10" fmla="*/ 9 w 197"/>
                <a:gd name="T11" fmla="*/ 1 h 36"/>
                <a:gd name="T12" fmla="*/ 32 w 197"/>
                <a:gd name="T13" fmla="*/ 12 h 36"/>
                <a:gd name="T14" fmla="*/ 97 w 197"/>
                <a:gd name="T15" fmla="*/ 25 h 36"/>
                <a:gd name="T16" fmla="*/ 163 w 197"/>
                <a:gd name="T17" fmla="*/ 16 h 36"/>
                <a:gd name="T18" fmla="*/ 189 w 197"/>
                <a:gd name="T19" fmla="*/ 5 h 36"/>
                <a:gd name="T20" fmla="*/ 196 w 197"/>
                <a:gd name="T21" fmla="*/ 8 h 36"/>
                <a:gd name="T22" fmla="*/ 194 w 197"/>
                <a:gd name="T23" fmla="*/ 15 h 36"/>
                <a:gd name="T24" fmla="*/ 167 w 197"/>
                <a:gd name="T25" fmla="*/ 26 h 36"/>
                <a:gd name="T26" fmla="*/ 103 w 197"/>
                <a:gd name="T2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7" h="36">
                  <a:moveTo>
                    <a:pt x="103" y="36"/>
                  </a:moveTo>
                  <a:cubicBezTo>
                    <a:pt x="101" y="36"/>
                    <a:pt x="99" y="36"/>
                    <a:pt x="97" y="36"/>
                  </a:cubicBezTo>
                  <a:cubicBezTo>
                    <a:pt x="73" y="36"/>
                    <a:pt x="50" y="31"/>
                    <a:pt x="28" y="22"/>
                  </a:cubicBezTo>
                  <a:cubicBezTo>
                    <a:pt x="19" y="19"/>
                    <a:pt x="11" y="15"/>
                    <a:pt x="3" y="11"/>
                  </a:cubicBezTo>
                  <a:cubicBezTo>
                    <a:pt x="1" y="9"/>
                    <a:pt x="0" y="6"/>
                    <a:pt x="1" y="3"/>
                  </a:cubicBezTo>
                  <a:cubicBezTo>
                    <a:pt x="3" y="1"/>
                    <a:pt x="6" y="0"/>
                    <a:pt x="9" y="1"/>
                  </a:cubicBezTo>
                  <a:cubicBezTo>
                    <a:pt x="16" y="5"/>
                    <a:pt x="24" y="9"/>
                    <a:pt x="32" y="12"/>
                  </a:cubicBezTo>
                  <a:cubicBezTo>
                    <a:pt x="53" y="20"/>
                    <a:pt x="75" y="25"/>
                    <a:pt x="97" y="25"/>
                  </a:cubicBezTo>
                  <a:cubicBezTo>
                    <a:pt x="120" y="26"/>
                    <a:pt x="142" y="23"/>
                    <a:pt x="163" y="16"/>
                  </a:cubicBezTo>
                  <a:cubicBezTo>
                    <a:pt x="172" y="13"/>
                    <a:pt x="180" y="9"/>
                    <a:pt x="189" y="5"/>
                  </a:cubicBezTo>
                  <a:cubicBezTo>
                    <a:pt x="192" y="4"/>
                    <a:pt x="195" y="5"/>
                    <a:pt x="196" y="8"/>
                  </a:cubicBezTo>
                  <a:cubicBezTo>
                    <a:pt x="197" y="10"/>
                    <a:pt x="196" y="14"/>
                    <a:pt x="194" y="15"/>
                  </a:cubicBezTo>
                  <a:cubicBezTo>
                    <a:pt x="184" y="20"/>
                    <a:pt x="176" y="23"/>
                    <a:pt x="167" y="26"/>
                  </a:cubicBezTo>
                  <a:cubicBezTo>
                    <a:pt x="146" y="33"/>
                    <a:pt x="124" y="36"/>
                    <a:pt x="103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endParaRPr>
            </a:p>
          </p:txBody>
        </p:sp>
        <p:sp>
          <p:nvSpPr>
            <p:cNvPr id="36" name="Freeform 19"/>
            <p:cNvSpPr>
              <a:spLocks/>
            </p:cNvSpPr>
            <p:nvPr/>
          </p:nvSpPr>
          <p:spPr bwMode="auto">
            <a:xfrm>
              <a:off x="5160963" y="1589089"/>
              <a:ext cx="544513" cy="100013"/>
            </a:xfrm>
            <a:custGeom>
              <a:avLst/>
              <a:gdLst>
                <a:gd name="T0" fmla="*/ 6 w 197"/>
                <a:gd name="T1" fmla="*/ 36 h 36"/>
                <a:gd name="T2" fmla="*/ 1 w 197"/>
                <a:gd name="T3" fmla="*/ 33 h 36"/>
                <a:gd name="T4" fmla="*/ 3 w 197"/>
                <a:gd name="T5" fmla="*/ 26 h 36"/>
                <a:gd name="T6" fmla="*/ 31 w 197"/>
                <a:gd name="T7" fmla="*/ 13 h 36"/>
                <a:gd name="T8" fmla="*/ 97 w 197"/>
                <a:gd name="T9" fmla="*/ 0 h 36"/>
                <a:gd name="T10" fmla="*/ 164 w 197"/>
                <a:gd name="T11" fmla="*/ 10 h 36"/>
                <a:gd name="T12" fmla="*/ 194 w 197"/>
                <a:gd name="T13" fmla="*/ 22 h 36"/>
                <a:gd name="T14" fmla="*/ 196 w 197"/>
                <a:gd name="T15" fmla="*/ 29 h 36"/>
                <a:gd name="T16" fmla="*/ 189 w 197"/>
                <a:gd name="T17" fmla="*/ 31 h 36"/>
                <a:gd name="T18" fmla="*/ 161 w 197"/>
                <a:gd name="T19" fmla="*/ 20 h 36"/>
                <a:gd name="T20" fmla="*/ 97 w 197"/>
                <a:gd name="T21" fmla="*/ 11 h 36"/>
                <a:gd name="T22" fmla="*/ 34 w 197"/>
                <a:gd name="T23" fmla="*/ 24 h 36"/>
                <a:gd name="T24" fmla="*/ 9 w 197"/>
                <a:gd name="T25" fmla="*/ 35 h 36"/>
                <a:gd name="T26" fmla="*/ 6 w 197"/>
                <a:gd name="T2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7" h="36">
                  <a:moveTo>
                    <a:pt x="6" y="36"/>
                  </a:moveTo>
                  <a:cubicBezTo>
                    <a:pt x="4" y="36"/>
                    <a:pt x="2" y="35"/>
                    <a:pt x="1" y="33"/>
                  </a:cubicBezTo>
                  <a:cubicBezTo>
                    <a:pt x="0" y="31"/>
                    <a:pt x="1" y="27"/>
                    <a:pt x="3" y="26"/>
                  </a:cubicBezTo>
                  <a:cubicBezTo>
                    <a:pt x="12" y="21"/>
                    <a:pt x="21" y="17"/>
                    <a:pt x="31" y="13"/>
                  </a:cubicBezTo>
                  <a:cubicBezTo>
                    <a:pt x="52" y="5"/>
                    <a:pt x="74" y="1"/>
                    <a:pt x="97" y="0"/>
                  </a:cubicBezTo>
                  <a:cubicBezTo>
                    <a:pt x="119" y="0"/>
                    <a:pt x="142" y="3"/>
                    <a:pt x="164" y="10"/>
                  </a:cubicBezTo>
                  <a:cubicBezTo>
                    <a:pt x="174" y="13"/>
                    <a:pt x="184" y="17"/>
                    <a:pt x="194" y="22"/>
                  </a:cubicBezTo>
                  <a:cubicBezTo>
                    <a:pt x="196" y="23"/>
                    <a:pt x="197" y="26"/>
                    <a:pt x="196" y="29"/>
                  </a:cubicBezTo>
                  <a:cubicBezTo>
                    <a:pt x="195" y="32"/>
                    <a:pt x="192" y="33"/>
                    <a:pt x="189" y="31"/>
                  </a:cubicBezTo>
                  <a:cubicBezTo>
                    <a:pt x="180" y="27"/>
                    <a:pt x="170" y="23"/>
                    <a:pt x="161" y="20"/>
                  </a:cubicBezTo>
                  <a:cubicBezTo>
                    <a:pt x="140" y="14"/>
                    <a:pt x="119" y="11"/>
                    <a:pt x="97" y="11"/>
                  </a:cubicBezTo>
                  <a:cubicBezTo>
                    <a:pt x="76" y="12"/>
                    <a:pt x="54" y="16"/>
                    <a:pt x="34" y="24"/>
                  </a:cubicBezTo>
                  <a:cubicBezTo>
                    <a:pt x="25" y="27"/>
                    <a:pt x="17" y="31"/>
                    <a:pt x="9" y="35"/>
                  </a:cubicBezTo>
                  <a:cubicBezTo>
                    <a:pt x="8" y="36"/>
                    <a:pt x="7" y="36"/>
                    <a:pt x="6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endParaRPr>
            </a:p>
          </p:txBody>
        </p:sp>
        <p:sp>
          <p:nvSpPr>
            <p:cNvPr id="37" name="Freeform 20"/>
            <p:cNvSpPr>
              <a:spLocks/>
            </p:cNvSpPr>
            <p:nvPr/>
          </p:nvSpPr>
          <p:spPr bwMode="auto">
            <a:xfrm>
              <a:off x="5519738" y="1127126"/>
              <a:ext cx="138113" cy="655638"/>
            </a:xfrm>
            <a:custGeom>
              <a:avLst/>
              <a:gdLst>
                <a:gd name="T0" fmla="*/ 7 w 50"/>
                <a:gd name="T1" fmla="*/ 237 h 237"/>
                <a:gd name="T2" fmla="*/ 4 w 50"/>
                <a:gd name="T3" fmla="*/ 237 h 237"/>
                <a:gd name="T4" fmla="*/ 2 w 50"/>
                <a:gd name="T5" fmla="*/ 229 h 237"/>
                <a:gd name="T6" fmla="*/ 8 w 50"/>
                <a:gd name="T7" fmla="*/ 220 h 237"/>
                <a:gd name="T8" fmla="*/ 26 w 50"/>
                <a:gd name="T9" fmla="*/ 183 h 237"/>
                <a:gd name="T10" fmla="*/ 27 w 50"/>
                <a:gd name="T11" fmla="*/ 180 h 237"/>
                <a:gd name="T12" fmla="*/ 38 w 50"/>
                <a:gd name="T13" fmla="*/ 118 h 237"/>
                <a:gd name="T14" fmla="*/ 30 w 50"/>
                <a:gd name="T15" fmla="*/ 55 h 237"/>
                <a:gd name="T16" fmla="*/ 9 w 50"/>
                <a:gd name="T17" fmla="*/ 9 h 237"/>
                <a:gd name="T18" fmla="*/ 10 w 50"/>
                <a:gd name="T19" fmla="*/ 1 h 237"/>
                <a:gd name="T20" fmla="*/ 18 w 50"/>
                <a:gd name="T21" fmla="*/ 3 h 237"/>
                <a:gd name="T22" fmla="*/ 40 w 50"/>
                <a:gd name="T23" fmla="*/ 51 h 237"/>
                <a:gd name="T24" fmla="*/ 49 w 50"/>
                <a:gd name="T25" fmla="*/ 118 h 237"/>
                <a:gd name="T26" fmla="*/ 38 w 50"/>
                <a:gd name="T27" fmla="*/ 184 h 237"/>
                <a:gd name="T28" fmla="*/ 37 w 50"/>
                <a:gd name="T29" fmla="*/ 186 h 237"/>
                <a:gd name="T30" fmla="*/ 17 w 50"/>
                <a:gd name="T31" fmla="*/ 225 h 237"/>
                <a:gd name="T32" fmla="*/ 12 w 50"/>
                <a:gd name="T33" fmla="*/ 235 h 237"/>
                <a:gd name="T34" fmla="*/ 7 w 50"/>
                <a:gd name="T3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0" h="237">
                  <a:moveTo>
                    <a:pt x="7" y="237"/>
                  </a:moveTo>
                  <a:cubicBezTo>
                    <a:pt x="6" y="237"/>
                    <a:pt x="5" y="237"/>
                    <a:pt x="4" y="237"/>
                  </a:cubicBezTo>
                  <a:cubicBezTo>
                    <a:pt x="1" y="235"/>
                    <a:pt x="0" y="232"/>
                    <a:pt x="2" y="229"/>
                  </a:cubicBezTo>
                  <a:cubicBezTo>
                    <a:pt x="8" y="220"/>
                    <a:pt x="8" y="220"/>
                    <a:pt x="8" y="220"/>
                  </a:cubicBezTo>
                  <a:cubicBezTo>
                    <a:pt x="15" y="206"/>
                    <a:pt x="22" y="195"/>
                    <a:pt x="26" y="183"/>
                  </a:cubicBezTo>
                  <a:cubicBezTo>
                    <a:pt x="27" y="180"/>
                    <a:pt x="27" y="180"/>
                    <a:pt x="27" y="180"/>
                  </a:cubicBezTo>
                  <a:cubicBezTo>
                    <a:pt x="34" y="161"/>
                    <a:pt x="38" y="139"/>
                    <a:pt x="38" y="118"/>
                  </a:cubicBezTo>
                  <a:cubicBezTo>
                    <a:pt x="39" y="96"/>
                    <a:pt x="36" y="75"/>
                    <a:pt x="30" y="55"/>
                  </a:cubicBezTo>
                  <a:cubicBezTo>
                    <a:pt x="25" y="38"/>
                    <a:pt x="18" y="23"/>
                    <a:pt x="9" y="9"/>
                  </a:cubicBezTo>
                  <a:cubicBezTo>
                    <a:pt x="7" y="6"/>
                    <a:pt x="8" y="3"/>
                    <a:pt x="10" y="1"/>
                  </a:cubicBezTo>
                  <a:cubicBezTo>
                    <a:pt x="13" y="0"/>
                    <a:pt x="16" y="1"/>
                    <a:pt x="18" y="3"/>
                  </a:cubicBezTo>
                  <a:cubicBezTo>
                    <a:pt x="27" y="18"/>
                    <a:pt x="35" y="34"/>
                    <a:pt x="40" y="51"/>
                  </a:cubicBezTo>
                  <a:cubicBezTo>
                    <a:pt x="47" y="73"/>
                    <a:pt x="50" y="95"/>
                    <a:pt x="49" y="118"/>
                  </a:cubicBezTo>
                  <a:cubicBezTo>
                    <a:pt x="49" y="141"/>
                    <a:pt x="44" y="164"/>
                    <a:pt x="38" y="184"/>
                  </a:cubicBezTo>
                  <a:cubicBezTo>
                    <a:pt x="37" y="186"/>
                    <a:pt x="37" y="186"/>
                    <a:pt x="37" y="186"/>
                  </a:cubicBezTo>
                  <a:cubicBezTo>
                    <a:pt x="32" y="200"/>
                    <a:pt x="25" y="212"/>
                    <a:pt x="17" y="225"/>
                  </a:cubicBezTo>
                  <a:cubicBezTo>
                    <a:pt x="12" y="235"/>
                    <a:pt x="12" y="235"/>
                    <a:pt x="12" y="235"/>
                  </a:cubicBezTo>
                  <a:cubicBezTo>
                    <a:pt x="11" y="236"/>
                    <a:pt x="9" y="237"/>
                    <a:pt x="7" y="2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endParaRPr>
            </a:p>
          </p:txBody>
        </p:sp>
        <p:sp>
          <p:nvSpPr>
            <p:cNvPr id="38" name="Freeform 21"/>
            <p:cNvSpPr>
              <a:spLocks/>
            </p:cNvSpPr>
            <p:nvPr/>
          </p:nvSpPr>
          <p:spPr bwMode="auto">
            <a:xfrm>
              <a:off x="5411788" y="1119189"/>
              <a:ext cx="30163" cy="684213"/>
            </a:xfrm>
            <a:custGeom>
              <a:avLst/>
              <a:gdLst>
                <a:gd name="T0" fmla="*/ 6 w 11"/>
                <a:gd name="T1" fmla="*/ 247 h 247"/>
                <a:gd name="T2" fmla="*/ 0 w 11"/>
                <a:gd name="T3" fmla="*/ 242 h 247"/>
                <a:gd name="T4" fmla="*/ 0 w 11"/>
                <a:gd name="T5" fmla="*/ 5 h 247"/>
                <a:gd name="T6" fmla="*/ 6 w 11"/>
                <a:gd name="T7" fmla="*/ 0 h 247"/>
                <a:gd name="T8" fmla="*/ 11 w 11"/>
                <a:gd name="T9" fmla="*/ 5 h 247"/>
                <a:gd name="T10" fmla="*/ 11 w 11"/>
                <a:gd name="T11" fmla="*/ 242 h 247"/>
                <a:gd name="T12" fmla="*/ 6 w 11"/>
                <a:gd name="T13" fmla="*/ 247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247">
                  <a:moveTo>
                    <a:pt x="6" y="247"/>
                  </a:moveTo>
                  <a:cubicBezTo>
                    <a:pt x="3" y="247"/>
                    <a:pt x="0" y="245"/>
                    <a:pt x="0" y="24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9" y="0"/>
                    <a:pt x="11" y="2"/>
                    <a:pt x="11" y="5"/>
                  </a:cubicBezTo>
                  <a:cubicBezTo>
                    <a:pt x="11" y="242"/>
                    <a:pt x="11" y="242"/>
                    <a:pt x="11" y="242"/>
                  </a:cubicBezTo>
                  <a:cubicBezTo>
                    <a:pt x="11" y="245"/>
                    <a:pt x="9" y="247"/>
                    <a:pt x="6" y="2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endParaRPr>
            </a:p>
          </p:txBody>
        </p:sp>
        <p:sp>
          <p:nvSpPr>
            <p:cNvPr id="39" name="Freeform 22"/>
            <p:cNvSpPr>
              <a:spLocks/>
            </p:cNvSpPr>
            <p:nvPr/>
          </p:nvSpPr>
          <p:spPr bwMode="auto">
            <a:xfrm>
              <a:off x="5078413" y="1436689"/>
              <a:ext cx="684213" cy="31750"/>
            </a:xfrm>
            <a:custGeom>
              <a:avLst/>
              <a:gdLst>
                <a:gd name="T0" fmla="*/ 242 w 248"/>
                <a:gd name="T1" fmla="*/ 11 h 11"/>
                <a:gd name="T2" fmla="*/ 6 w 248"/>
                <a:gd name="T3" fmla="*/ 11 h 11"/>
                <a:gd name="T4" fmla="*/ 0 w 248"/>
                <a:gd name="T5" fmla="*/ 6 h 11"/>
                <a:gd name="T6" fmla="*/ 6 w 248"/>
                <a:gd name="T7" fmla="*/ 0 h 11"/>
                <a:gd name="T8" fmla="*/ 242 w 248"/>
                <a:gd name="T9" fmla="*/ 0 h 11"/>
                <a:gd name="T10" fmla="*/ 248 w 248"/>
                <a:gd name="T11" fmla="*/ 6 h 11"/>
                <a:gd name="T12" fmla="*/ 242 w 248"/>
                <a:gd name="T13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8" h="11">
                  <a:moveTo>
                    <a:pt x="242" y="11"/>
                  </a:moveTo>
                  <a:cubicBezTo>
                    <a:pt x="6" y="11"/>
                    <a:pt x="6" y="11"/>
                    <a:pt x="6" y="11"/>
                  </a:cubicBezTo>
                  <a:cubicBezTo>
                    <a:pt x="3" y="11"/>
                    <a:pt x="0" y="9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242" y="0"/>
                    <a:pt x="242" y="0"/>
                    <a:pt x="242" y="0"/>
                  </a:cubicBezTo>
                  <a:cubicBezTo>
                    <a:pt x="245" y="0"/>
                    <a:pt x="248" y="3"/>
                    <a:pt x="248" y="6"/>
                  </a:cubicBezTo>
                  <a:cubicBezTo>
                    <a:pt x="248" y="9"/>
                    <a:pt x="245" y="11"/>
                    <a:pt x="242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endParaRPr>
            </a:p>
          </p:txBody>
        </p:sp>
      </p:grpSp>
      <p:grpSp>
        <p:nvGrpSpPr>
          <p:cNvPr id="67" name="Group 48"/>
          <p:cNvGrpSpPr/>
          <p:nvPr/>
        </p:nvGrpSpPr>
        <p:grpSpPr>
          <a:xfrm>
            <a:off x="9668813" y="977877"/>
            <a:ext cx="1052997" cy="1057615"/>
            <a:chOff x="7761288" y="2549526"/>
            <a:chExt cx="723900" cy="727075"/>
          </a:xfrm>
          <a:solidFill>
            <a:schemeClr val="bg1"/>
          </a:solidFill>
        </p:grpSpPr>
        <p:sp>
          <p:nvSpPr>
            <p:cNvPr id="68" name="Freeform 65"/>
            <p:cNvSpPr>
              <a:spLocks/>
            </p:cNvSpPr>
            <p:nvPr/>
          </p:nvSpPr>
          <p:spPr bwMode="auto">
            <a:xfrm>
              <a:off x="7761288" y="2549526"/>
              <a:ext cx="723900" cy="611188"/>
            </a:xfrm>
            <a:custGeom>
              <a:avLst/>
              <a:gdLst>
                <a:gd name="T0" fmla="*/ 39 w 264"/>
                <a:gd name="T1" fmla="*/ 222 h 222"/>
                <a:gd name="T2" fmla="*/ 34 w 264"/>
                <a:gd name="T3" fmla="*/ 221 h 222"/>
                <a:gd name="T4" fmla="*/ 0 w 264"/>
                <a:gd name="T5" fmla="*/ 132 h 222"/>
                <a:gd name="T6" fmla="*/ 132 w 264"/>
                <a:gd name="T7" fmla="*/ 0 h 222"/>
                <a:gd name="T8" fmla="*/ 264 w 264"/>
                <a:gd name="T9" fmla="*/ 132 h 222"/>
                <a:gd name="T10" fmla="*/ 231 w 264"/>
                <a:gd name="T11" fmla="*/ 220 h 222"/>
                <a:gd name="T12" fmla="*/ 223 w 264"/>
                <a:gd name="T13" fmla="*/ 220 h 222"/>
                <a:gd name="T14" fmla="*/ 223 w 264"/>
                <a:gd name="T15" fmla="*/ 213 h 222"/>
                <a:gd name="T16" fmla="*/ 253 w 264"/>
                <a:gd name="T17" fmla="*/ 132 h 222"/>
                <a:gd name="T18" fmla="*/ 132 w 264"/>
                <a:gd name="T19" fmla="*/ 11 h 222"/>
                <a:gd name="T20" fmla="*/ 11 w 264"/>
                <a:gd name="T21" fmla="*/ 132 h 222"/>
                <a:gd name="T22" fmla="*/ 43 w 264"/>
                <a:gd name="T23" fmla="*/ 213 h 222"/>
                <a:gd name="T24" fmla="*/ 42 w 264"/>
                <a:gd name="T25" fmla="*/ 221 h 222"/>
                <a:gd name="T26" fmla="*/ 39 w 264"/>
                <a:gd name="T27" fmla="*/ 222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64" h="222">
                  <a:moveTo>
                    <a:pt x="39" y="222"/>
                  </a:moveTo>
                  <a:cubicBezTo>
                    <a:pt x="37" y="222"/>
                    <a:pt x="36" y="222"/>
                    <a:pt x="34" y="221"/>
                  </a:cubicBezTo>
                  <a:cubicBezTo>
                    <a:pt x="12" y="196"/>
                    <a:pt x="0" y="165"/>
                    <a:pt x="0" y="132"/>
                  </a:cubicBezTo>
                  <a:cubicBezTo>
                    <a:pt x="0" y="59"/>
                    <a:pt x="60" y="0"/>
                    <a:pt x="132" y="0"/>
                  </a:cubicBezTo>
                  <a:cubicBezTo>
                    <a:pt x="205" y="0"/>
                    <a:pt x="264" y="59"/>
                    <a:pt x="264" y="132"/>
                  </a:cubicBezTo>
                  <a:cubicBezTo>
                    <a:pt x="264" y="165"/>
                    <a:pt x="253" y="196"/>
                    <a:pt x="231" y="220"/>
                  </a:cubicBezTo>
                  <a:cubicBezTo>
                    <a:pt x="229" y="222"/>
                    <a:pt x="225" y="222"/>
                    <a:pt x="223" y="220"/>
                  </a:cubicBezTo>
                  <a:cubicBezTo>
                    <a:pt x="221" y="218"/>
                    <a:pt x="221" y="215"/>
                    <a:pt x="223" y="213"/>
                  </a:cubicBezTo>
                  <a:cubicBezTo>
                    <a:pt x="242" y="190"/>
                    <a:pt x="253" y="162"/>
                    <a:pt x="253" y="132"/>
                  </a:cubicBezTo>
                  <a:cubicBezTo>
                    <a:pt x="253" y="65"/>
                    <a:pt x="199" y="11"/>
                    <a:pt x="132" y="11"/>
                  </a:cubicBezTo>
                  <a:cubicBezTo>
                    <a:pt x="66" y="11"/>
                    <a:pt x="11" y="65"/>
                    <a:pt x="11" y="132"/>
                  </a:cubicBezTo>
                  <a:cubicBezTo>
                    <a:pt x="11" y="162"/>
                    <a:pt x="22" y="191"/>
                    <a:pt x="43" y="213"/>
                  </a:cubicBezTo>
                  <a:cubicBezTo>
                    <a:pt x="45" y="215"/>
                    <a:pt x="44" y="219"/>
                    <a:pt x="42" y="221"/>
                  </a:cubicBezTo>
                  <a:cubicBezTo>
                    <a:pt x="41" y="222"/>
                    <a:pt x="40" y="222"/>
                    <a:pt x="39" y="2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endParaRPr>
            </a:p>
          </p:txBody>
        </p:sp>
        <p:sp>
          <p:nvSpPr>
            <p:cNvPr id="69" name="Freeform 66"/>
            <p:cNvSpPr>
              <a:spLocks noEditPoints="1"/>
            </p:cNvSpPr>
            <p:nvPr/>
          </p:nvSpPr>
          <p:spPr bwMode="auto">
            <a:xfrm>
              <a:off x="7851775" y="2641601"/>
              <a:ext cx="549275" cy="635000"/>
            </a:xfrm>
            <a:custGeom>
              <a:avLst/>
              <a:gdLst>
                <a:gd name="T0" fmla="*/ 99 w 200"/>
                <a:gd name="T1" fmla="*/ 231 h 231"/>
                <a:gd name="T2" fmla="*/ 1 w 200"/>
                <a:gd name="T3" fmla="*/ 188 h 231"/>
                <a:gd name="T4" fmla="*/ 0 w 200"/>
                <a:gd name="T5" fmla="*/ 183 h 231"/>
                <a:gd name="T6" fmla="*/ 9 w 200"/>
                <a:gd name="T7" fmla="*/ 148 h 231"/>
                <a:gd name="T8" fmla="*/ 45 w 200"/>
                <a:gd name="T9" fmla="*/ 121 h 231"/>
                <a:gd name="T10" fmla="*/ 73 w 200"/>
                <a:gd name="T11" fmla="*/ 121 h 231"/>
                <a:gd name="T12" fmla="*/ 77 w 200"/>
                <a:gd name="T13" fmla="*/ 117 h 231"/>
                <a:gd name="T14" fmla="*/ 75 w 200"/>
                <a:gd name="T15" fmla="*/ 112 h 231"/>
                <a:gd name="T16" fmla="*/ 49 w 200"/>
                <a:gd name="T17" fmla="*/ 51 h 231"/>
                <a:gd name="T18" fmla="*/ 99 w 200"/>
                <a:gd name="T19" fmla="*/ 0 h 231"/>
                <a:gd name="T20" fmla="*/ 150 w 200"/>
                <a:gd name="T21" fmla="*/ 51 h 231"/>
                <a:gd name="T22" fmla="*/ 124 w 200"/>
                <a:gd name="T23" fmla="*/ 112 h 231"/>
                <a:gd name="T24" fmla="*/ 121 w 200"/>
                <a:gd name="T25" fmla="*/ 116 h 231"/>
                <a:gd name="T26" fmla="*/ 126 w 200"/>
                <a:gd name="T27" fmla="*/ 121 h 231"/>
                <a:gd name="T28" fmla="*/ 156 w 200"/>
                <a:gd name="T29" fmla="*/ 121 h 231"/>
                <a:gd name="T30" fmla="*/ 192 w 200"/>
                <a:gd name="T31" fmla="*/ 148 h 231"/>
                <a:gd name="T32" fmla="*/ 199 w 200"/>
                <a:gd name="T33" fmla="*/ 182 h 231"/>
                <a:gd name="T34" fmla="*/ 198 w 200"/>
                <a:gd name="T35" fmla="*/ 187 h 231"/>
                <a:gd name="T36" fmla="*/ 99 w 200"/>
                <a:gd name="T37" fmla="*/ 231 h 231"/>
                <a:gd name="T38" fmla="*/ 12 w 200"/>
                <a:gd name="T39" fmla="*/ 182 h 231"/>
                <a:gd name="T40" fmla="*/ 99 w 200"/>
                <a:gd name="T41" fmla="*/ 220 h 231"/>
                <a:gd name="T42" fmla="*/ 188 w 200"/>
                <a:gd name="T43" fmla="*/ 182 h 231"/>
                <a:gd name="T44" fmla="*/ 181 w 200"/>
                <a:gd name="T45" fmla="*/ 151 h 231"/>
                <a:gd name="T46" fmla="*/ 181 w 200"/>
                <a:gd name="T47" fmla="*/ 151 h 231"/>
                <a:gd name="T48" fmla="*/ 156 w 200"/>
                <a:gd name="T49" fmla="*/ 132 h 231"/>
                <a:gd name="T50" fmla="*/ 126 w 200"/>
                <a:gd name="T51" fmla="*/ 132 h 231"/>
                <a:gd name="T52" fmla="*/ 110 w 200"/>
                <a:gd name="T53" fmla="*/ 117 h 231"/>
                <a:gd name="T54" fmla="*/ 117 w 200"/>
                <a:gd name="T55" fmla="*/ 103 h 231"/>
                <a:gd name="T56" fmla="*/ 139 w 200"/>
                <a:gd name="T57" fmla="*/ 51 h 231"/>
                <a:gd name="T58" fmla="*/ 99 w 200"/>
                <a:gd name="T59" fmla="*/ 11 h 231"/>
                <a:gd name="T60" fmla="*/ 60 w 200"/>
                <a:gd name="T61" fmla="*/ 51 h 231"/>
                <a:gd name="T62" fmla="*/ 82 w 200"/>
                <a:gd name="T63" fmla="*/ 103 h 231"/>
                <a:gd name="T64" fmla="*/ 88 w 200"/>
                <a:gd name="T65" fmla="*/ 116 h 231"/>
                <a:gd name="T66" fmla="*/ 73 w 200"/>
                <a:gd name="T67" fmla="*/ 132 h 231"/>
                <a:gd name="T68" fmla="*/ 45 w 200"/>
                <a:gd name="T69" fmla="*/ 132 h 231"/>
                <a:gd name="T70" fmla="*/ 20 w 200"/>
                <a:gd name="T71" fmla="*/ 151 h 231"/>
                <a:gd name="T72" fmla="*/ 12 w 200"/>
                <a:gd name="T73" fmla="*/ 182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00" h="231">
                  <a:moveTo>
                    <a:pt x="99" y="231"/>
                  </a:moveTo>
                  <a:cubicBezTo>
                    <a:pt x="62" y="231"/>
                    <a:pt x="26" y="215"/>
                    <a:pt x="1" y="188"/>
                  </a:cubicBezTo>
                  <a:cubicBezTo>
                    <a:pt x="0" y="186"/>
                    <a:pt x="0" y="184"/>
                    <a:pt x="0" y="183"/>
                  </a:cubicBezTo>
                  <a:cubicBezTo>
                    <a:pt x="9" y="148"/>
                    <a:pt x="9" y="148"/>
                    <a:pt x="9" y="148"/>
                  </a:cubicBezTo>
                  <a:cubicBezTo>
                    <a:pt x="13" y="132"/>
                    <a:pt x="27" y="121"/>
                    <a:pt x="45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5" y="121"/>
                    <a:pt x="77" y="119"/>
                    <a:pt x="77" y="117"/>
                  </a:cubicBezTo>
                  <a:cubicBezTo>
                    <a:pt x="77" y="114"/>
                    <a:pt x="76" y="113"/>
                    <a:pt x="75" y="112"/>
                  </a:cubicBezTo>
                  <a:cubicBezTo>
                    <a:pt x="51" y="94"/>
                    <a:pt x="49" y="61"/>
                    <a:pt x="49" y="51"/>
                  </a:cubicBezTo>
                  <a:cubicBezTo>
                    <a:pt x="49" y="18"/>
                    <a:pt x="67" y="0"/>
                    <a:pt x="99" y="0"/>
                  </a:cubicBezTo>
                  <a:cubicBezTo>
                    <a:pt x="131" y="0"/>
                    <a:pt x="150" y="19"/>
                    <a:pt x="150" y="51"/>
                  </a:cubicBezTo>
                  <a:cubicBezTo>
                    <a:pt x="150" y="61"/>
                    <a:pt x="148" y="94"/>
                    <a:pt x="124" y="112"/>
                  </a:cubicBezTo>
                  <a:cubicBezTo>
                    <a:pt x="123" y="113"/>
                    <a:pt x="121" y="114"/>
                    <a:pt x="121" y="116"/>
                  </a:cubicBezTo>
                  <a:cubicBezTo>
                    <a:pt x="121" y="119"/>
                    <a:pt x="123" y="121"/>
                    <a:pt x="126" y="121"/>
                  </a:cubicBezTo>
                  <a:cubicBezTo>
                    <a:pt x="156" y="121"/>
                    <a:pt x="156" y="121"/>
                    <a:pt x="156" y="121"/>
                  </a:cubicBezTo>
                  <a:cubicBezTo>
                    <a:pt x="173" y="121"/>
                    <a:pt x="188" y="132"/>
                    <a:pt x="192" y="148"/>
                  </a:cubicBezTo>
                  <a:cubicBezTo>
                    <a:pt x="199" y="182"/>
                    <a:pt x="199" y="182"/>
                    <a:pt x="199" y="182"/>
                  </a:cubicBezTo>
                  <a:cubicBezTo>
                    <a:pt x="200" y="184"/>
                    <a:pt x="199" y="186"/>
                    <a:pt x="198" y="187"/>
                  </a:cubicBezTo>
                  <a:cubicBezTo>
                    <a:pt x="173" y="215"/>
                    <a:pt x="137" y="231"/>
                    <a:pt x="99" y="231"/>
                  </a:cubicBezTo>
                  <a:close/>
                  <a:moveTo>
                    <a:pt x="12" y="182"/>
                  </a:moveTo>
                  <a:cubicBezTo>
                    <a:pt x="34" y="206"/>
                    <a:pt x="66" y="220"/>
                    <a:pt x="99" y="220"/>
                  </a:cubicBezTo>
                  <a:cubicBezTo>
                    <a:pt x="133" y="220"/>
                    <a:pt x="165" y="206"/>
                    <a:pt x="188" y="182"/>
                  </a:cubicBezTo>
                  <a:cubicBezTo>
                    <a:pt x="181" y="151"/>
                    <a:pt x="181" y="151"/>
                    <a:pt x="181" y="151"/>
                  </a:cubicBezTo>
                  <a:cubicBezTo>
                    <a:pt x="181" y="151"/>
                    <a:pt x="181" y="151"/>
                    <a:pt x="181" y="151"/>
                  </a:cubicBezTo>
                  <a:cubicBezTo>
                    <a:pt x="179" y="140"/>
                    <a:pt x="168" y="132"/>
                    <a:pt x="156" y="132"/>
                  </a:cubicBezTo>
                  <a:cubicBezTo>
                    <a:pt x="126" y="132"/>
                    <a:pt x="126" y="132"/>
                    <a:pt x="126" y="132"/>
                  </a:cubicBezTo>
                  <a:cubicBezTo>
                    <a:pt x="117" y="132"/>
                    <a:pt x="110" y="125"/>
                    <a:pt x="110" y="117"/>
                  </a:cubicBezTo>
                  <a:cubicBezTo>
                    <a:pt x="110" y="111"/>
                    <a:pt x="113" y="107"/>
                    <a:pt x="117" y="103"/>
                  </a:cubicBezTo>
                  <a:cubicBezTo>
                    <a:pt x="133" y="92"/>
                    <a:pt x="139" y="69"/>
                    <a:pt x="139" y="51"/>
                  </a:cubicBezTo>
                  <a:cubicBezTo>
                    <a:pt x="139" y="25"/>
                    <a:pt x="125" y="11"/>
                    <a:pt x="99" y="11"/>
                  </a:cubicBezTo>
                  <a:cubicBezTo>
                    <a:pt x="73" y="11"/>
                    <a:pt x="60" y="24"/>
                    <a:pt x="60" y="51"/>
                  </a:cubicBezTo>
                  <a:cubicBezTo>
                    <a:pt x="60" y="60"/>
                    <a:pt x="62" y="89"/>
                    <a:pt x="82" y="103"/>
                  </a:cubicBezTo>
                  <a:cubicBezTo>
                    <a:pt x="86" y="107"/>
                    <a:pt x="88" y="111"/>
                    <a:pt x="88" y="116"/>
                  </a:cubicBezTo>
                  <a:cubicBezTo>
                    <a:pt x="88" y="125"/>
                    <a:pt x="81" y="132"/>
                    <a:pt x="73" y="132"/>
                  </a:cubicBezTo>
                  <a:cubicBezTo>
                    <a:pt x="45" y="132"/>
                    <a:pt x="45" y="132"/>
                    <a:pt x="45" y="132"/>
                  </a:cubicBezTo>
                  <a:cubicBezTo>
                    <a:pt x="33" y="132"/>
                    <a:pt x="22" y="140"/>
                    <a:pt x="20" y="151"/>
                  </a:cubicBezTo>
                  <a:lnTo>
                    <a:pt x="12" y="1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endParaRPr>
            </a:p>
          </p:txBody>
        </p:sp>
      </p:grpSp>
      <p:sp>
        <p:nvSpPr>
          <p:cNvPr id="2" name="직사각형 1">
            <a:extLst>
              <a:ext uri="{FF2B5EF4-FFF2-40B4-BE49-F238E27FC236}">
                <a16:creationId xmlns:a16="http://schemas.microsoft.com/office/drawing/2014/main" xmlns="" id="{18E4AF5E-7900-4717-B6B0-BC82DC327B4A}"/>
              </a:ext>
            </a:extLst>
          </p:cNvPr>
          <p:cNvSpPr/>
          <p:nvPr/>
        </p:nvSpPr>
        <p:spPr>
          <a:xfrm>
            <a:off x="406312" y="2294502"/>
            <a:ext cx="33442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en-US" altLang="ko-KR" b="1" kern="0" dirty="0">
                <a:solidFill>
                  <a:prstClr val="white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PART</a:t>
            </a:r>
            <a:r>
              <a:rPr lang="ko-KR" altLang="en-US" b="1" kern="0" dirty="0">
                <a:solidFill>
                  <a:prstClr val="white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 </a:t>
            </a:r>
            <a:r>
              <a:rPr lang="en-US" altLang="ko-KR" b="1" kern="0" dirty="0">
                <a:solidFill>
                  <a:prstClr val="white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1</a:t>
            </a:r>
          </a:p>
          <a:p>
            <a:pPr lvl="0" algn="ctr">
              <a:lnSpc>
                <a:spcPct val="150000"/>
              </a:lnSpc>
              <a:defRPr/>
            </a:pPr>
            <a:r>
              <a:rPr lang="ko-KR" altLang="en-US" b="1" kern="0" dirty="0">
                <a:solidFill>
                  <a:prstClr val="white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검색 </a:t>
            </a:r>
            <a:r>
              <a:rPr lang="en-US" altLang="ko-KR" b="1" kern="0" dirty="0">
                <a:solidFill>
                  <a:prstClr val="white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&amp; </a:t>
            </a:r>
            <a:r>
              <a:rPr lang="ko-KR" altLang="en-US" b="1" kern="0" dirty="0">
                <a:solidFill>
                  <a:prstClr val="white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탐색 </a:t>
            </a:r>
            <a:r>
              <a:rPr lang="en-US" altLang="ko-KR" b="1" kern="0" dirty="0">
                <a:solidFill>
                  <a:prstClr val="white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(RESEARCH)</a:t>
            </a:r>
          </a:p>
        </p:txBody>
      </p:sp>
    </p:spTree>
    <p:extLst>
      <p:ext uri="{BB962C8B-B14F-4D97-AF65-F5344CB8AC3E}">
        <p14:creationId xmlns:p14="http://schemas.microsoft.com/office/powerpoint/2010/main" val="3233536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0018" y="949170"/>
            <a:ext cx="7115827" cy="1150118"/>
          </a:xfrm>
        </p:spPr>
        <p:txBody>
          <a:bodyPr/>
          <a:lstStyle/>
          <a:p>
            <a:r>
              <a:rPr lang="ko-KR" altLang="en-US" b="1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검색 </a:t>
            </a:r>
            <a:r>
              <a:rPr lang="en-US" altLang="ko-KR" b="1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&amp; </a:t>
            </a:r>
            <a:r>
              <a:rPr lang="ko-KR" altLang="en-US" b="1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탐색</a:t>
            </a:r>
            <a:r>
              <a:rPr lang="en-US" altLang="ko-KR" b="1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 (RESEARCH)</a:t>
            </a:r>
            <a:endParaRPr lang="en-US" b="1" dirty="0">
              <a:latin typeface="나눔스퀘어라운드 Regular" panose="020B0600000101010101" pitchFamily="50" charset="-127"/>
              <a:ea typeface="나눔스퀘어라운드 Regular" panose="020B0600000101010101" pitchFamily="50" charset="-127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1351316" y="2304270"/>
            <a:ext cx="5594398" cy="3119499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ko-KR" altLang="en-US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기본 화면 및 고급 검색 화면</a:t>
            </a:r>
            <a:endParaRPr lang="en-US" altLang="ko-KR" dirty="0">
              <a:latin typeface="나눔스퀘어라운드 Regular" panose="020B0600000101010101" pitchFamily="50" charset="-127"/>
              <a:ea typeface="나눔스퀘어라운드 Regular" panose="020B0600000101010101" pitchFamily="50" charset="-127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ko-KR" altLang="en-US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검색 결과 보기</a:t>
            </a:r>
            <a:endParaRPr lang="en-US" altLang="ko-KR" dirty="0">
              <a:latin typeface="나눔스퀘어라운드 Regular" panose="020B0600000101010101" pitchFamily="50" charset="-127"/>
              <a:ea typeface="나눔스퀘어라운드 Regular" panose="020B0600000101010101" pitchFamily="50" charset="-127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ko-KR" altLang="en-US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각 제한자</a:t>
            </a:r>
            <a:r>
              <a:rPr lang="en-US" altLang="ko-KR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(</a:t>
            </a:r>
            <a:r>
              <a:rPr lang="ko-KR" altLang="en-US" dirty="0" err="1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패싯</a:t>
            </a:r>
            <a:r>
              <a:rPr lang="en-US" altLang="ko-KR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) </a:t>
            </a:r>
            <a:r>
              <a:rPr lang="ko-KR" altLang="en-US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확인</a:t>
            </a:r>
            <a:endParaRPr lang="en-US" altLang="ko-KR" dirty="0">
              <a:latin typeface="나눔스퀘어라운드 Regular" panose="020B0600000101010101" pitchFamily="50" charset="-127"/>
              <a:ea typeface="나눔스퀘어라운드 Regular" panose="020B0600000101010101" pitchFamily="50" charset="-127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ko-KR" altLang="en-US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레코드 상세 보기</a:t>
            </a:r>
            <a:endParaRPr lang="en-US" altLang="ko-KR" dirty="0">
              <a:latin typeface="나눔스퀘어라운드 Regular" panose="020B0600000101010101" pitchFamily="50" charset="-127"/>
              <a:ea typeface="나눔스퀘어라운드 Regular" panose="020B0600000101010101" pitchFamily="50" charset="-127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ko-KR" altLang="en-US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출판물 명 찾아보기</a:t>
            </a:r>
            <a:endParaRPr lang="en-US" altLang="ko-KR" dirty="0">
              <a:latin typeface="나눔스퀘어라운드 Regular" panose="020B0600000101010101" pitchFamily="50" charset="-127"/>
              <a:ea typeface="나눔스퀘어라운드 Regular" panose="020B0600000101010101" pitchFamily="50" charset="-127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>
              <a:latin typeface="나눔스퀘어라운드 Regular" panose="020B0600000101010101" pitchFamily="50" charset="-127"/>
              <a:ea typeface="나눔스퀘어라운드 Regular" panose="020B0600000101010101" pitchFamily="50" charset="-127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825023" y="0"/>
            <a:ext cx="3366977" cy="6526060"/>
          </a:xfrm>
          <a:prstGeom prst="rect">
            <a:avLst/>
          </a:prstGeom>
          <a:solidFill>
            <a:srgbClr val="6F98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kern="0" dirty="0">
              <a:solidFill>
                <a:prstClr val="white"/>
              </a:solidFill>
              <a:latin typeface="나눔스퀘어라운드 Regular" panose="020B0600000101010101" pitchFamily="50" charset="-127"/>
              <a:ea typeface="나눔스퀘어라운드 Regular" panose="020B0600000101010101" pitchFamily="50" charset="-127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9887635" y="1260203"/>
            <a:ext cx="1241753" cy="1273967"/>
            <a:chOff x="9094788" y="3790950"/>
            <a:chExt cx="673100" cy="690562"/>
          </a:xfrm>
          <a:solidFill>
            <a:schemeClr val="bg1"/>
          </a:solidFill>
        </p:grpSpPr>
        <p:sp>
          <p:nvSpPr>
            <p:cNvPr id="9" name="Freeform 115"/>
            <p:cNvSpPr>
              <a:spLocks noEditPoints="1"/>
            </p:cNvSpPr>
            <p:nvPr/>
          </p:nvSpPr>
          <p:spPr bwMode="auto">
            <a:xfrm>
              <a:off x="9513888" y="4232275"/>
              <a:ext cx="254000" cy="249237"/>
            </a:xfrm>
            <a:custGeom>
              <a:avLst/>
              <a:gdLst>
                <a:gd name="T0" fmla="*/ 71 w 92"/>
                <a:gd name="T1" fmla="*/ 90 h 90"/>
                <a:gd name="T2" fmla="*/ 57 w 92"/>
                <a:gd name="T3" fmla="*/ 84 h 90"/>
                <a:gd name="T4" fmla="*/ 8 w 92"/>
                <a:gd name="T5" fmla="*/ 35 h 90"/>
                <a:gd name="T6" fmla="*/ 8 w 92"/>
                <a:gd name="T7" fmla="*/ 8 h 90"/>
                <a:gd name="T8" fmla="*/ 35 w 92"/>
                <a:gd name="T9" fmla="*/ 8 h 90"/>
                <a:gd name="T10" fmla="*/ 84 w 92"/>
                <a:gd name="T11" fmla="*/ 57 h 90"/>
                <a:gd name="T12" fmla="*/ 84 w 92"/>
                <a:gd name="T13" fmla="*/ 84 h 90"/>
                <a:gd name="T14" fmla="*/ 84 w 92"/>
                <a:gd name="T15" fmla="*/ 84 h 90"/>
                <a:gd name="T16" fmla="*/ 71 w 92"/>
                <a:gd name="T17" fmla="*/ 90 h 90"/>
                <a:gd name="T18" fmla="*/ 80 w 92"/>
                <a:gd name="T19" fmla="*/ 80 h 90"/>
                <a:gd name="T20" fmla="*/ 81 w 92"/>
                <a:gd name="T21" fmla="*/ 80 h 90"/>
                <a:gd name="T22" fmla="*/ 80 w 92"/>
                <a:gd name="T23" fmla="*/ 80 h 90"/>
                <a:gd name="T24" fmla="*/ 21 w 92"/>
                <a:gd name="T25" fmla="*/ 13 h 90"/>
                <a:gd name="T26" fmla="*/ 15 w 92"/>
                <a:gd name="T27" fmla="*/ 15 h 90"/>
                <a:gd name="T28" fmla="*/ 15 w 92"/>
                <a:gd name="T29" fmla="*/ 27 h 90"/>
                <a:gd name="T30" fmla="*/ 65 w 92"/>
                <a:gd name="T31" fmla="*/ 76 h 90"/>
                <a:gd name="T32" fmla="*/ 77 w 92"/>
                <a:gd name="T33" fmla="*/ 76 h 90"/>
                <a:gd name="T34" fmla="*/ 77 w 92"/>
                <a:gd name="T35" fmla="*/ 64 h 90"/>
                <a:gd name="T36" fmla="*/ 27 w 92"/>
                <a:gd name="T37" fmla="*/ 15 h 90"/>
                <a:gd name="T38" fmla="*/ 21 w 92"/>
                <a:gd name="T39" fmla="*/ 1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2" h="90">
                  <a:moveTo>
                    <a:pt x="71" y="90"/>
                  </a:moveTo>
                  <a:cubicBezTo>
                    <a:pt x="65" y="90"/>
                    <a:pt x="61" y="88"/>
                    <a:pt x="57" y="84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0" y="27"/>
                    <a:pt x="0" y="15"/>
                    <a:pt x="8" y="8"/>
                  </a:cubicBezTo>
                  <a:cubicBezTo>
                    <a:pt x="15" y="0"/>
                    <a:pt x="28" y="0"/>
                    <a:pt x="35" y="8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92" y="64"/>
                    <a:pt x="92" y="77"/>
                    <a:pt x="84" y="84"/>
                  </a:cubicBezTo>
                  <a:cubicBezTo>
                    <a:pt x="84" y="84"/>
                    <a:pt x="84" y="84"/>
                    <a:pt x="84" y="84"/>
                  </a:cubicBezTo>
                  <a:cubicBezTo>
                    <a:pt x="81" y="88"/>
                    <a:pt x="76" y="90"/>
                    <a:pt x="71" y="90"/>
                  </a:cubicBezTo>
                  <a:close/>
                  <a:moveTo>
                    <a:pt x="80" y="80"/>
                  </a:moveTo>
                  <a:cubicBezTo>
                    <a:pt x="81" y="80"/>
                    <a:pt x="81" y="80"/>
                    <a:pt x="81" y="80"/>
                  </a:cubicBezTo>
                  <a:lnTo>
                    <a:pt x="80" y="80"/>
                  </a:lnTo>
                  <a:close/>
                  <a:moveTo>
                    <a:pt x="21" y="13"/>
                  </a:moveTo>
                  <a:cubicBezTo>
                    <a:pt x="19" y="13"/>
                    <a:pt x="17" y="14"/>
                    <a:pt x="15" y="15"/>
                  </a:cubicBezTo>
                  <a:cubicBezTo>
                    <a:pt x="12" y="19"/>
                    <a:pt x="12" y="24"/>
                    <a:pt x="15" y="27"/>
                  </a:cubicBezTo>
                  <a:cubicBezTo>
                    <a:pt x="65" y="76"/>
                    <a:pt x="65" y="76"/>
                    <a:pt x="65" y="76"/>
                  </a:cubicBezTo>
                  <a:cubicBezTo>
                    <a:pt x="68" y="80"/>
                    <a:pt x="73" y="80"/>
                    <a:pt x="77" y="76"/>
                  </a:cubicBezTo>
                  <a:cubicBezTo>
                    <a:pt x="80" y="73"/>
                    <a:pt x="80" y="68"/>
                    <a:pt x="77" y="64"/>
                  </a:cubicBezTo>
                  <a:cubicBezTo>
                    <a:pt x="27" y="15"/>
                    <a:pt x="27" y="15"/>
                    <a:pt x="27" y="15"/>
                  </a:cubicBezTo>
                  <a:cubicBezTo>
                    <a:pt x="26" y="14"/>
                    <a:pt x="24" y="13"/>
                    <a:pt x="21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" name="Freeform 116"/>
            <p:cNvSpPr>
              <a:spLocks noEditPoints="1"/>
            </p:cNvSpPr>
            <p:nvPr/>
          </p:nvSpPr>
          <p:spPr bwMode="auto">
            <a:xfrm>
              <a:off x="9094788" y="3790950"/>
              <a:ext cx="476250" cy="477837"/>
            </a:xfrm>
            <a:custGeom>
              <a:avLst/>
              <a:gdLst>
                <a:gd name="T0" fmla="*/ 83 w 173"/>
                <a:gd name="T1" fmla="*/ 173 h 173"/>
                <a:gd name="T2" fmla="*/ 83 w 173"/>
                <a:gd name="T3" fmla="*/ 173 h 173"/>
                <a:gd name="T4" fmla="*/ 24 w 173"/>
                <a:gd name="T5" fmla="*/ 149 h 173"/>
                <a:gd name="T6" fmla="*/ 0 w 173"/>
                <a:gd name="T7" fmla="*/ 90 h 173"/>
                <a:gd name="T8" fmla="*/ 24 w 173"/>
                <a:gd name="T9" fmla="*/ 32 h 173"/>
                <a:gd name="T10" fmla="*/ 141 w 173"/>
                <a:gd name="T11" fmla="*/ 32 h 173"/>
                <a:gd name="T12" fmla="*/ 141 w 173"/>
                <a:gd name="T13" fmla="*/ 32 h 173"/>
                <a:gd name="T14" fmla="*/ 141 w 173"/>
                <a:gd name="T15" fmla="*/ 149 h 173"/>
                <a:gd name="T16" fmla="*/ 83 w 173"/>
                <a:gd name="T17" fmla="*/ 173 h 173"/>
                <a:gd name="T18" fmla="*/ 82 w 173"/>
                <a:gd name="T19" fmla="*/ 19 h 173"/>
                <a:gd name="T20" fmla="*/ 32 w 173"/>
                <a:gd name="T21" fmla="*/ 40 h 173"/>
                <a:gd name="T22" fmla="*/ 11 w 173"/>
                <a:gd name="T23" fmla="*/ 90 h 173"/>
                <a:gd name="T24" fmla="*/ 32 w 173"/>
                <a:gd name="T25" fmla="*/ 141 h 173"/>
                <a:gd name="T26" fmla="*/ 83 w 173"/>
                <a:gd name="T27" fmla="*/ 162 h 173"/>
                <a:gd name="T28" fmla="*/ 83 w 173"/>
                <a:gd name="T29" fmla="*/ 162 h 173"/>
                <a:gd name="T30" fmla="*/ 133 w 173"/>
                <a:gd name="T31" fmla="*/ 141 h 173"/>
                <a:gd name="T32" fmla="*/ 133 w 173"/>
                <a:gd name="T33" fmla="*/ 40 h 173"/>
                <a:gd name="T34" fmla="*/ 133 w 173"/>
                <a:gd name="T35" fmla="*/ 40 h 173"/>
                <a:gd name="T36" fmla="*/ 82 w 173"/>
                <a:gd name="T37" fmla="*/ 19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73" h="173">
                  <a:moveTo>
                    <a:pt x="83" y="173"/>
                  </a:moveTo>
                  <a:cubicBezTo>
                    <a:pt x="83" y="173"/>
                    <a:pt x="83" y="173"/>
                    <a:pt x="83" y="173"/>
                  </a:cubicBezTo>
                  <a:cubicBezTo>
                    <a:pt x="61" y="173"/>
                    <a:pt x="40" y="164"/>
                    <a:pt x="24" y="149"/>
                  </a:cubicBezTo>
                  <a:cubicBezTo>
                    <a:pt x="9" y="133"/>
                    <a:pt x="0" y="112"/>
                    <a:pt x="0" y="90"/>
                  </a:cubicBezTo>
                  <a:cubicBezTo>
                    <a:pt x="0" y="68"/>
                    <a:pt x="8" y="47"/>
                    <a:pt x="24" y="32"/>
                  </a:cubicBezTo>
                  <a:cubicBezTo>
                    <a:pt x="56" y="0"/>
                    <a:pt x="108" y="0"/>
                    <a:pt x="141" y="32"/>
                  </a:cubicBezTo>
                  <a:cubicBezTo>
                    <a:pt x="141" y="32"/>
                    <a:pt x="141" y="32"/>
                    <a:pt x="141" y="32"/>
                  </a:cubicBezTo>
                  <a:cubicBezTo>
                    <a:pt x="173" y="64"/>
                    <a:pt x="173" y="117"/>
                    <a:pt x="141" y="149"/>
                  </a:cubicBezTo>
                  <a:cubicBezTo>
                    <a:pt x="126" y="164"/>
                    <a:pt x="105" y="173"/>
                    <a:pt x="83" y="173"/>
                  </a:cubicBezTo>
                  <a:close/>
                  <a:moveTo>
                    <a:pt x="82" y="19"/>
                  </a:moveTo>
                  <a:cubicBezTo>
                    <a:pt x="64" y="19"/>
                    <a:pt x="46" y="26"/>
                    <a:pt x="32" y="40"/>
                  </a:cubicBezTo>
                  <a:cubicBezTo>
                    <a:pt x="18" y="53"/>
                    <a:pt x="11" y="71"/>
                    <a:pt x="11" y="90"/>
                  </a:cubicBezTo>
                  <a:cubicBezTo>
                    <a:pt x="11" y="109"/>
                    <a:pt x="19" y="127"/>
                    <a:pt x="32" y="141"/>
                  </a:cubicBezTo>
                  <a:cubicBezTo>
                    <a:pt x="46" y="154"/>
                    <a:pt x="64" y="162"/>
                    <a:pt x="83" y="162"/>
                  </a:cubicBezTo>
                  <a:cubicBezTo>
                    <a:pt x="83" y="162"/>
                    <a:pt x="83" y="162"/>
                    <a:pt x="83" y="162"/>
                  </a:cubicBezTo>
                  <a:cubicBezTo>
                    <a:pt x="102" y="162"/>
                    <a:pt x="120" y="154"/>
                    <a:pt x="133" y="141"/>
                  </a:cubicBezTo>
                  <a:cubicBezTo>
                    <a:pt x="161" y="113"/>
                    <a:pt x="161" y="68"/>
                    <a:pt x="133" y="40"/>
                  </a:cubicBezTo>
                  <a:cubicBezTo>
                    <a:pt x="133" y="40"/>
                    <a:pt x="133" y="40"/>
                    <a:pt x="133" y="40"/>
                  </a:cubicBezTo>
                  <a:cubicBezTo>
                    <a:pt x="119" y="26"/>
                    <a:pt x="100" y="19"/>
                    <a:pt x="82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" name="Freeform 117"/>
            <p:cNvSpPr>
              <a:spLocks/>
            </p:cNvSpPr>
            <p:nvPr/>
          </p:nvSpPr>
          <p:spPr bwMode="auto">
            <a:xfrm>
              <a:off x="9156700" y="3881438"/>
              <a:ext cx="123825" cy="174625"/>
            </a:xfrm>
            <a:custGeom>
              <a:avLst/>
              <a:gdLst>
                <a:gd name="T0" fmla="*/ 6 w 45"/>
                <a:gd name="T1" fmla="*/ 63 h 63"/>
                <a:gd name="T2" fmla="*/ 0 w 45"/>
                <a:gd name="T3" fmla="*/ 57 h 63"/>
                <a:gd name="T4" fmla="*/ 18 w 45"/>
                <a:gd name="T5" fmla="*/ 14 h 63"/>
                <a:gd name="T6" fmla="*/ 37 w 45"/>
                <a:gd name="T7" fmla="*/ 1 h 63"/>
                <a:gd name="T8" fmla="*/ 44 w 45"/>
                <a:gd name="T9" fmla="*/ 4 h 63"/>
                <a:gd name="T10" fmla="*/ 41 w 45"/>
                <a:gd name="T11" fmla="*/ 12 h 63"/>
                <a:gd name="T12" fmla="*/ 25 w 45"/>
                <a:gd name="T13" fmla="*/ 22 h 63"/>
                <a:gd name="T14" fmla="*/ 11 w 45"/>
                <a:gd name="T15" fmla="*/ 57 h 63"/>
                <a:gd name="T16" fmla="*/ 6 w 45"/>
                <a:gd name="T17" fmla="*/ 63 h 63"/>
                <a:gd name="T18" fmla="*/ 6 w 45"/>
                <a:gd name="T19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5" h="63">
                  <a:moveTo>
                    <a:pt x="6" y="63"/>
                  </a:moveTo>
                  <a:cubicBezTo>
                    <a:pt x="3" y="63"/>
                    <a:pt x="0" y="60"/>
                    <a:pt x="0" y="57"/>
                  </a:cubicBezTo>
                  <a:cubicBezTo>
                    <a:pt x="0" y="41"/>
                    <a:pt x="6" y="26"/>
                    <a:pt x="18" y="14"/>
                  </a:cubicBezTo>
                  <a:cubicBezTo>
                    <a:pt x="23" y="9"/>
                    <a:pt x="30" y="4"/>
                    <a:pt x="37" y="1"/>
                  </a:cubicBezTo>
                  <a:cubicBezTo>
                    <a:pt x="40" y="0"/>
                    <a:pt x="43" y="2"/>
                    <a:pt x="44" y="4"/>
                  </a:cubicBezTo>
                  <a:cubicBezTo>
                    <a:pt x="45" y="7"/>
                    <a:pt x="44" y="10"/>
                    <a:pt x="41" y="12"/>
                  </a:cubicBezTo>
                  <a:cubicBezTo>
                    <a:pt x="35" y="14"/>
                    <a:pt x="30" y="18"/>
                    <a:pt x="25" y="22"/>
                  </a:cubicBezTo>
                  <a:cubicBezTo>
                    <a:pt x="16" y="31"/>
                    <a:pt x="11" y="44"/>
                    <a:pt x="11" y="57"/>
                  </a:cubicBezTo>
                  <a:cubicBezTo>
                    <a:pt x="11" y="60"/>
                    <a:pt x="9" y="63"/>
                    <a:pt x="6" y="63"/>
                  </a:cubicBezTo>
                  <a:cubicBezTo>
                    <a:pt x="6" y="63"/>
                    <a:pt x="6" y="63"/>
                    <a:pt x="6" y="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" name="Freeform 118"/>
            <p:cNvSpPr>
              <a:spLocks/>
            </p:cNvSpPr>
            <p:nvPr/>
          </p:nvSpPr>
          <p:spPr bwMode="auto">
            <a:xfrm>
              <a:off x="9456738" y="4175125"/>
              <a:ext cx="106363" cy="104775"/>
            </a:xfrm>
            <a:custGeom>
              <a:avLst/>
              <a:gdLst>
                <a:gd name="T0" fmla="*/ 33 w 39"/>
                <a:gd name="T1" fmla="*/ 38 h 38"/>
                <a:gd name="T2" fmla="*/ 29 w 39"/>
                <a:gd name="T3" fmla="*/ 36 h 38"/>
                <a:gd name="T4" fmla="*/ 2 w 39"/>
                <a:gd name="T5" fmla="*/ 10 h 38"/>
                <a:gd name="T6" fmla="*/ 2 w 39"/>
                <a:gd name="T7" fmla="*/ 2 h 38"/>
                <a:gd name="T8" fmla="*/ 10 w 39"/>
                <a:gd name="T9" fmla="*/ 2 h 38"/>
                <a:gd name="T10" fmla="*/ 36 w 39"/>
                <a:gd name="T11" fmla="*/ 29 h 38"/>
                <a:gd name="T12" fmla="*/ 36 w 39"/>
                <a:gd name="T13" fmla="*/ 36 h 38"/>
                <a:gd name="T14" fmla="*/ 33 w 39"/>
                <a:gd name="T15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38">
                  <a:moveTo>
                    <a:pt x="33" y="38"/>
                  </a:moveTo>
                  <a:cubicBezTo>
                    <a:pt x="31" y="38"/>
                    <a:pt x="30" y="37"/>
                    <a:pt x="29" y="36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0" y="8"/>
                    <a:pt x="0" y="4"/>
                    <a:pt x="2" y="2"/>
                  </a:cubicBezTo>
                  <a:cubicBezTo>
                    <a:pt x="4" y="0"/>
                    <a:pt x="8" y="0"/>
                    <a:pt x="10" y="2"/>
                  </a:cubicBezTo>
                  <a:cubicBezTo>
                    <a:pt x="36" y="29"/>
                    <a:pt x="36" y="29"/>
                    <a:pt x="36" y="29"/>
                  </a:cubicBezTo>
                  <a:cubicBezTo>
                    <a:pt x="39" y="31"/>
                    <a:pt x="39" y="34"/>
                    <a:pt x="36" y="36"/>
                  </a:cubicBezTo>
                  <a:cubicBezTo>
                    <a:pt x="35" y="37"/>
                    <a:pt x="34" y="38"/>
                    <a:pt x="33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cxnSp>
        <p:nvCxnSpPr>
          <p:cNvPr id="14" name="Straight Connector 13"/>
          <p:cNvCxnSpPr/>
          <p:nvPr/>
        </p:nvCxnSpPr>
        <p:spPr>
          <a:xfrm>
            <a:off x="9606700" y="3037562"/>
            <a:ext cx="1803623" cy="0"/>
          </a:xfrm>
          <a:prstGeom prst="line">
            <a:avLst/>
          </a:prstGeom>
          <a:ln w="28575" cap="rnd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33"/>
          <p:cNvSpPr/>
          <p:nvPr/>
        </p:nvSpPr>
        <p:spPr>
          <a:xfrm>
            <a:off x="8824508" y="5707617"/>
            <a:ext cx="3367491" cy="818443"/>
          </a:xfrm>
          <a:prstGeom prst="rect">
            <a:avLst/>
          </a:prstGeom>
          <a:solidFill>
            <a:srgbClr val="0057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10000"/>
              </a:lnSpc>
              <a:defRPr/>
            </a:pPr>
            <a:r>
              <a:rPr lang="en-US" altLang="ko-KR" sz="2000" b="1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RESEARCH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454545"/>
              </a:solidFill>
              <a:effectLst/>
              <a:uLnTx/>
              <a:uFillTx/>
              <a:latin typeface="나눔스퀘어라운드 Regular" panose="020B0600000101010101" pitchFamily="50" charset="-127"/>
              <a:ea typeface="나눔스퀘어라운드 Regular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36920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12">
            <a:extLst>
              <a:ext uri="{FF2B5EF4-FFF2-40B4-BE49-F238E27FC236}">
                <a16:creationId xmlns:a16="http://schemas.microsoft.com/office/drawing/2014/main" xmlns="" id="{30BC09A8-2F03-4F4C-8013-01A8420AFADC}"/>
              </a:ext>
            </a:extLst>
          </p:cNvPr>
          <p:cNvSpPr/>
          <p:nvPr/>
        </p:nvSpPr>
        <p:spPr>
          <a:xfrm>
            <a:off x="0" y="0"/>
            <a:ext cx="12191999" cy="44577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kern="0" dirty="0">
              <a:solidFill>
                <a:sysClr val="windowText" lastClr="000000"/>
              </a:solidFill>
              <a:latin typeface="나눔스퀘어라운드 Regular" panose="020B0600000101010101" pitchFamily="50" charset="-127"/>
              <a:ea typeface="나눔스퀘어라운드 Regular" panose="020B0600000101010101" pitchFamily="50" charset="-127"/>
            </a:endParaRPr>
          </a:p>
        </p:txBody>
      </p:sp>
      <p:sp>
        <p:nvSpPr>
          <p:cNvPr id="25" name="제목 1">
            <a:extLst>
              <a:ext uri="{FF2B5EF4-FFF2-40B4-BE49-F238E27FC236}">
                <a16:creationId xmlns:a16="http://schemas.microsoft.com/office/drawing/2014/main" xmlns="" id="{0D2A349B-9A6C-41D0-B23C-2770B4DFC24B}"/>
              </a:ext>
            </a:extLst>
          </p:cNvPr>
          <p:cNvSpPr txBox="1">
            <a:spLocks/>
          </p:cNvSpPr>
          <p:nvPr/>
        </p:nvSpPr>
        <p:spPr>
          <a:xfrm>
            <a:off x="177064" y="45720"/>
            <a:ext cx="10515600" cy="29728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sz="32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1800" b="1" dirty="0">
                <a:solidFill>
                  <a:schemeClr val="bg1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기본 검색 </a:t>
            </a:r>
            <a:r>
              <a:rPr lang="en-US" altLang="ko-KR" sz="1800" b="1" dirty="0">
                <a:solidFill>
                  <a:schemeClr val="bg1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- </a:t>
            </a:r>
            <a:r>
              <a:rPr lang="ko-KR" altLang="en-US" sz="1800" b="1" dirty="0">
                <a:solidFill>
                  <a:schemeClr val="bg1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초기 화면</a:t>
            </a:r>
            <a:r>
              <a:rPr lang="en-US" altLang="ko-KR" sz="1800" b="1" dirty="0">
                <a:solidFill>
                  <a:schemeClr val="bg1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 </a:t>
            </a:r>
            <a:r>
              <a:rPr lang="ko-KR" altLang="en-US" sz="1800" b="1" dirty="0">
                <a:solidFill>
                  <a:schemeClr val="bg1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구성</a:t>
            </a:r>
            <a:endParaRPr lang="en-US" altLang="ko-KR" sz="1800" b="1" dirty="0">
              <a:solidFill>
                <a:schemeClr val="bg1"/>
              </a:solidFill>
              <a:latin typeface="나눔스퀘어라운드 Regular" panose="020B0600000101010101" pitchFamily="50" charset="-127"/>
              <a:ea typeface="나눔스퀘어라운드 Regular" panose="020B0600000101010101" pitchFamily="50" charset="-127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E6802ADF-4FD0-4482-8436-A1667BF7EB54}"/>
              </a:ext>
            </a:extLst>
          </p:cNvPr>
          <p:cNvSpPr txBox="1"/>
          <p:nvPr/>
        </p:nvSpPr>
        <p:spPr>
          <a:xfrm>
            <a:off x="6659880" y="68564"/>
            <a:ext cx="55321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</a:pPr>
            <a:r>
              <a:rPr lang="ko-KR" altLang="en-US" sz="1400" dirty="0">
                <a:solidFill>
                  <a:schemeClr val="bg1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Arial" panose="020B0604020202020204" pitchFamily="34" charset="0"/>
              </a:rPr>
              <a:t>데이터베이스 접속 시 초기 화면</a:t>
            </a:r>
            <a:r>
              <a:rPr lang="en-US" altLang="ko-KR" sz="1400" dirty="0">
                <a:solidFill>
                  <a:schemeClr val="bg1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Arial" panose="020B0604020202020204" pitchFamily="34" charset="0"/>
              </a:rPr>
              <a:t>.  </a:t>
            </a:r>
            <a:r>
              <a:rPr lang="ko-KR" altLang="en-US" sz="1400" dirty="0">
                <a:solidFill>
                  <a:schemeClr val="bg1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Arial" panose="020B0604020202020204" pitchFamily="34" charset="0"/>
              </a:rPr>
              <a:t>기본 검색 창과 상단 도구 바 이용 가능</a:t>
            </a:r>
            <a:endParaRPr lang="en-US" altLang="ko-KR" sz="1400" dirty="0">
              <a:solidFill>
                <a:schemeClr val="bg1"/>
              </a:solidFill>
              <a:latin typeface="나눔스퀘어라운드 Regular" panose="020B0600000101010101" pitchFamily="50" charset="-127"/>
              <a:ea typeface="나눔스퀘어라운드 Regular" panose="020B0600000101010101" pitchFamily="50" charset="-127"/>
              <a:cs typeface="Arial" panose="020B0604020202020204" pitchFamily="34" charset="0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xmlns="" id="{D57463D1-2AD0-4763-A8A1-CD7F7AFA06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689" y="721782"/>
            <a:ext cx="11682806" cy="5078126"/>
          </a:xfrm>
          <a:prstGeom prst="rect">
            <a:avLst/>
          </a:prstGeom>
        </p:spPr>
      </p:pic>
      <p:sp>
        <p:nvSpPr>
          <p:cNvPr id="21" name="모서리가 둥근 사각형 설명선 19">
            <a:extLst>
              <a:ext uri="{FF2B5EF4-FFF2-40B4-BE49-F238E27FC236}">
                <a16:creationId xmlns:a16="http://schemas.microsoft.com/office/drawing/2014/main" xmlns="" id="{A19D6B1B-0900-4D99-B2AE-430BA9486056}"/>
              </a:ext>
            </a:extLst>
          </p:cNvPr>
          <p:cNvSpPr/>
          <p:nvPr/>
        </p:nvSpPr>
        <p:spPr>
          <a:xfrm>
            <a:off x="2047606" y="1204351"/>
            <a:ext cx="1693467" cy="749876"/>
          </a:xfrm>
          <a:prstGeom prst="rect">
            <a:avLst/>
          </a:prstGeom>
          <a:solidFill>
            <a:srgbClr val="6F98DB"/>
          </a:solidFill>
          <a:ln w="3175"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 latinLnBrk="1"/>
            <a:r>
              <a:rPr lang="ko-KR" altLang="en-US" sz="1600" b="1" dirty="0">
                <a:solidFill>
                  <a:schemeClr val="bg1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데이터베이스</a:t>
            </a:r>
            <a:endParaRPr lang="en-US" altLang="ko-KR" sz="1600" b="1" dirty="0">
              <a:solidFill>
                <a:schemeClr val="bg1"/>
              </a:solidFill>
              <a:latin typeface="나눔스퀘어라운드 Regular" panose="020B0600000101010101" pitchFamily="50" charset="-127"/>
              <a:ea typeface="나눔스퀘어라운드 Regular" panose="020B0600000101010101" pitchFamily="50" charset="-127"/>
            </a:endParaRPr>
          </a:p>
          <a:p>
            <a:pPr algn="ctr" latinLnBrk="1"/>
            <a:r>
              <a:rPr lang="ko-KR" altLang="en-US" sz="1600" b="1" dirty="0">
                <a:solidFill>
                  <a:schemeClr val="bg1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탐색 도구</a:t>
            </a:r>
          </a:p>
        </p:txBody>
      </p:sp>
      <p:sp>
        <p:nvSpPr>
          <p:cNvPr id="22" name="모서리가 둥근 사각형 설명선 19">
            <a:extLst>
              <a:ext uri="{FF2B5EF4-FFF2-40B4-BE49-F238E27FC236}">
                <a16:creationId xmlns:a16="http://schemas.microsoft.com/office/drawing/2014/main" xmlns="" id="{2E50A5AF-58F8-4674-BD08-463ECCC22EFD}"/>
              </a:ext>
            </a:extLst>
          </p:cNvPr>
          <p:cNvSpPr/>
          <p:nvPr/>
        </p:nvSpPr>
        <p:spPr>
          <a:xfrm>
            <a:off x="9616097" y="1200500"/>
            <a:ext cx="1806700" cy="845011"/>
          </a:xfrm>
          <a:prstGeom prst="rect">
            <a:avLst/>
          </a:prstGeom>
          <a:solidFill>
            <a:srgbClr val="6F98DB"/>
          </a:solidFill>
          <a:ln w="3175"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 latinLnBrk="1"/>
            <a:r>
              <a:rPr lang="ko-KR" altLang="en-US" sz="1600" b="1" dirty="0">
                <a:solidFill>
                  <a:schemeClr val="bg1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개인화 </a:t>
            </a:r>
            <a:r>
              <a:rPr lang="en-US" altLang="ko-KR" sz="1600" b="1" dirty="0">
                <a:solidFill>
                  <a:schemeClr val="bg1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(My EBSCOhost)</a:t>
            </a:r>
            <a:r>
              <a:rPr lang="ko-KR" altLang="en-US" sz="1600" b="1" dirty="0">
                <a:solidFill>
                  <a:schemeClr val="bg1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 도구</a:t>
            </a:r>
          </a:p>
        </p:txBody>
      </p:sp>
      <p:sp>
        <p:nvSpPr>
          <p:cNvPr id="27" name="모서리가 둥근 사각형 설명선 19">
            <a:extLst>
              <a:ext uri="{FF2B5EF4-FFF2-40B4-BE49-F238E27FC236}">
                <a16:creationId xmlns:a16="http://schemas.microsoft.com/office/drawing/2014/main" xmlns="" id="{0903F009-6686-4545-869E-6984D0EE6800}"/>
              </a:ext>
            </a:extLst>
          </p:cNvPr>
          <p:cNvSpPr/>
          <p:nvPr/>
        </p:nvSpPr>
        <p:spPr>
          <a:xfrm>
            <a:off x="6992520" y="4870236"/>
            <a:ext cx="1803600" cy="812831"/>
          </a:xfrm>
          <a:prstGeom prst="rect">
            <a:avLst/>
          </a:prstGeom>
          <a:solidFill>
            <a:srgbClr val="6F98DB"/>
          </a:solidFill>
          <a:ln w="3175"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 latinLnBrk="1"/>
            <a:r>
              <a:rPr lang="ko-KR" altLang="en-US" sz="1600" b="1" dirty="0">
                <a:solidFill>
                  <a:schemeClr val="bg1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데이터베이스</a:t>
            </a:r>
            <a:endParaRPr lang="en-US" altLang="ko-KR" sz="1600" b="1" dirty="0">
              <a:solidFill>
                <a:schemeClr val="bg1"/>
              </a:solidFill>
              <a:latin typeface="나눔스퀘어라운드 Regular" panose="020B0600000101010101" pitchFamily="50" charset="-127"/>
              <a:ea typeface="나눔스퀘어라운드 Regular" panose="020B0600000101010101" pitchFamily="50" charset="-127"/>
            </a:endParaRPr>
          </a:p>
          <a:p>
            <a:pPr algn="ctr" latinLnBrk="1"/>
            <a:r>
              <a:rPr lang="ko-KR" altLang="en-US" sz="1600" b="1" dirty="0">
                <a:solidFill>
                  <a:schemeClr val="bg1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기본 검색박스</a:t>
            </a:r>
          </a:p>
        </p:txBody>
      </p:sp>
      <p:sp>
        <p:nvSpPr>
          <p:cNvPr id="29" name="직사각형 28">
            <a:extLst>
              <a:ext uri="{FF2B5EF4-FFF2-40B4-BE49-F238E27FC236}">
                <a16:creationId xmlns:a16="http://schemas.microsoft.com/office/drawing/2014/main" xmlns="" id="{64E8C73B-42CB-40F0-B54F-31EDD2BBDEFA}"/>
              </a:ext>
            </a:extLst>
          </p:cNvPr>
          <p:cNvSpPr/>
          <p:nvPr/>
        </p:nvSpPr>
        <p:spPr>
          <a:xfrm>
            <a:off x="316689" y="721782"/>
            <a:ext cx="3843834" cy="445770"/>
          </a:xfrm>
          <a:prstGeom prst="rect">
            <a:avLst/>
          </a:prstGeom>
          <a:noFill/>
          <a:ln w="57150">
            <a:solidFill>
              <a:srgbClr val="6F98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/>
          </a:p>
        </p:txBody>
      </p:sp>
      <p:sp>
        <p:nvSpPr>
          <p:cNvPr id="30" name="직사각형 29">
            <a:extLst>
              <a:ext uri="{FF2B5EF4-FFF2-40B4-BE49-F238E27FC236}">
                <a16:creationId xmlns:a16="http://schemas.microsoft.com/office/drawing/2014/main" xmlns="" id="{69DBD031-D5F5-430C-8158-9C7D63457980}"/>
              </a:ext>
            </a:extLst>
          </p:cNvPr>
          <p:cNvSpPr/>
          <p:nvPr/>
        </p:nvSpPr>
        <p:spPr>
          <a:xfrm>
            <a:off x="7068151" y="732398"/>
            <a:ext cx="4931344" cy="435154"/>
          </a:xfrm>
          <a:prstGeom prst="rect">
            <a:avLst/>
          </a:prstGeom>
          <a:noFill/>
          <a:ln w="57150">
            <a:solidFill>
              <a:srgbClr val="6F98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/>
          </a:p>
        </p:txBody>
      </p:sp>
      <p:sp>
        <p:nvSpPr>
          <p:cNvPr id="31" name="직사각형 30">
            <a:extLst>
              <a:ext uri="{FF2B5EF4-FFF2-40B4-BE49-F238E27FC236}">
                <a16:creationId xmlns:a16="http://schemas.microsoft.com/office/drawing/2014/main" xmlns="" id="{61A2F7A5-8E01-4C8A-A24C-878EF0127050}"/>
              </a:ext>
            </a:extLst>
          </p:cNvPr>
          <p:cNvSpPr/>
          <p:nvPr/>
        </p:nvSpPr>
        <p:spPr>
          <a:xfrm>
            <a:off x="2545080" y="3555295"/>
            <a:ext cx="7336857" cy="1326315"/>
          </a:xfrm>
          <a:prstGeom prst="rect">
            <a:avLst/>
          </a:prstGeom>
          <a:noFill/>
          <a:ln w="57150">
            <a:solidFill>
              <a:srgbClr val="6F98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46887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2">
            <a:extLst>
              <a:ext uri="{FF2B5EF4-FFF2-40B4-BE49-F238E27FC236}">
                <a16:creationId xmlns:a16="http://schemas.microsoft.com/office/drawing/2014/main" xmlns="" id="{35FEE3BC-AAC9-4F50-95B8-356B2B10B968}"/>
              </a:ext>
            </a:extLst>
          </p:cNvPr>
          <p:cNvSpPr/>
          <p:nvPr/>
        </p:nvSpPr>
        <p:spPr>
          <a:xfrm>
            <a:off x="0" y="0"/>
            <a:ext cx="12191999" cy="44577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kern="0" dirty="0">
              <a:solidFill>
                <a:sysClr val="windowText" lastClr="000000"/>
              </a:solidFill>
              <a:latin typeface="나눔스퀘어라운드 Regular" panose="020B0600000101010101" pitchFamily="50" charset="-127"/>
              <a:ea typeface="나눔스퀘어라운드 Regular" panose="020B0600000101010101" pitchFamily="50" charset="-127"/>
            </a:endParaRPr>
          </a:p>
        </p:txBody>
      </p:sp>
      <p:sp>
        <p:nvSpPr>
          <p:cNvPr id="4" name="제목 1">
            <a:extLst>
              <a:ext uri="{FF2B5EF4-FFF2-40B4-BE49-F238E27FC236}">
                <a16:creationId xmlns:a16="http://schemas.microsoft.com/office/drawing/2014/main" xmlns="" id="{FF5C5AA5-59EF-4AC1-B2CC-F5C4402A50ED}"/>
              </a:ext>
            </a:extLst>
          </p:cNvPr>
          <p:cNvSpPr txBox="1">
            <a:spLocks/>
          </p:cNvSpPr>
          <p:nvPr/>
        </p:nvSpPr>
        <p:spPr>
          <a:xfrm>
            <a:off x="177064" y="45720"/>
            <a:ext cx="10515600" cy="29728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sz="32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1800" b="1" dirty="0">
                <a:solidFill>
                  <a:schemeClr val="bg1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기본 검색 </a:t>
            </a:r>
            <a:r>
              <a:rPr lang="en-US" altLang="ko-KR" sz="1800" b="1" dirty="0">
                <a:solidFill>
                  <a:schemeClr val="bg1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– </a:t>
            </a:r>
            <a:r>
              <a:rPr lang="ko-KR" altLang="en-US" sz="1800" b="1" dirty="0">
                <a:solidFill>
                  <a:schemeClr val="bg1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구독 검색 데이터베이스 다중 선택</a:t>
            </a:r>
            <a:endParaRPr lang="en-US" altLang="ko-KR" sz="1800" b="1" dirty="0">
              <a:solidFill>
                <a:schemeClr val="bg1"/>
              </a:solidFill>
              <a:latin typeface="나눔스퀘어라운드 Regular" panose="020B0600000101010101" pitchFamily="50" charset="-127"/>
              <a:ea typeface="나눔스퀘어라운드 Regular" panose="020B0600000101010101" pitchFamily="50" charset="-127"/>
            </a:endParaRPr>
          </a:p>
        </p:txBody>
      </p:sp>
      <p:sp>
        <p:nvSpPr>
          <p:cNvPr id="13" name="Text Box 7">
            <a:extLst>
              <a:ext uri="{FF2B5EF4-FFF2-40B4-BE49-F238E27FC236}">
                <a16:creationId xmlns:a16="http://schemas.microsoft.com/office/drawing/2014/main" xmlns="" id="{5CE5985A-6123-45F9-9BD3-030FF74AD9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8936" y="5200814"/>
            <a:ext cx="6378557" cy="900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indent="-34290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lvl="1" eaLnBrk="1" latinLnBrk="0" hangingPunct="1">
              <a:lnSpc>
                <a:spcPts val="2400"/>
              </a:lnSpc>
              <a:spcBef>
                <a:spcPct val="50000"/>
              </a:spcBef>
              <a:buClr>
                <a:srgbClr val="C0504D"/>
              </a:buClr>
              <a:buSzPct val="70000"/>
              <a:buFont typeface="Wingdings" panose="05000000000000000000" pitchFamily="2" charset="2"/>
              <a:buNone/>
              <a:defRPr/>
            </a:pPr>
            <a:r>
              <a:rPr lang="ko-KR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Arial" panose="020B0604020202020204" pitchFamily="34" charset="0"/>
              </a:rPr>
              <a:t>도서관에서 구독 중인 </a:t>
            </a:r>
            <a:r>
              <a:rPr lang="en-US" altLang="ko-KR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Arial" panose="020B0604020202020204" pitchFamily="34" charset="0"/>
              </a:rPr>
              <a:t>ATLAS</a:t>
            </a:r>
            <a:r>
              <a:rPr lang="ko-KR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Arial" panose="020B0604020202020204" pitchFamily="34" charset="0"/>
              </a:rPr>
              <a:t> 등 </a:t>
            </a:r>
            <a:r>
              <a:rPr lang="en-US" altLang="ko-KR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Arial" panose="020B0604020202020204" pitchFamily="34" charset="0"/>
              </a:rPr>
              <a:t>EBSCOhost </a:t>
            </a:r>
            <a:r>
              <a:rPr lang="ko-KR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Arial" panose="020B0604020202020204" pitchFamily="34" charset="0"/>
              </a:rPr>
              <a:t>데이터베이스를 </a:t>
            </a:r>
            <a:endParaRPr lang="en-US" altLang="ko-KR" sz="1800" dirty="0">
              <a:solidFill>
                <a:schemeClr val="tx1">
                  <a:lumMod val="75000"/>
                  <a:lumOff val="25000"/>
                </a:schemeClr>
              </a:solidFill>
              <a:latin typeface="나눔스퀘어라운드 Regular" panose="020B0600000101010101" pitchFamily="50" charset="-127"/>
              <a:ea typeface="나눔스퀘어라운드 Regular" panose="020B0600000101010101" pitchFamily="50" charset="-127"/>
              <a:cs typeface="Arial" panose="020B0604020202020204" pitchFamily="34" charset="0"/>
            </a:endParaRPr>
          </a:p>
          <a:p>
            <a:pPr lvl="1" eaLnBrk="1" latinLnBrk="0" hangingPunct="1">
              <a:lnSpc>
                <a:spcPts val="2400"/>
              </a:lnSpc>
              <a:spcBef>
                <a:spcPct val="50000"/>
              </a:spcBef>
              <a:buClr>
                <a:srgbClr val="C0504D"/>
              </a:buClr>
              <a:buSzPct val="70000"/>
              <a:buFont typeface="Wingdings" panose="05000000000000000000" pitchFamily="2" charset="2"/>
              <a:buNone/>
              <a:defRPr/>
            </a:pPr>
            <a:r>
              <a:rPr lang="ko-KR" altLang="en-US" sz="24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Arial" panose="020B0604020202020204" pitchFamily="34" charset="0"/>
              </a:rPr>
              <a:t>다중 선택</a:t>
            </a:r>
            <a:r>
              <a:rPr lang="ko-KR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Arial" panose="020B0604020202020204" pitchFamily="34" charset="0"/>
              </a:rPr>
              <a:t>하여 통합 검색할 수 있습니다</a:t>
            </a:r>
            <a:r>
              <a:rPr lang="en-US" altLang="ko-KR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Arial" panose="020B0604020202020204" pitchFamily="34" charset="0"/>
              </a:rPr>
              <a:t>.</a:t>
            </a:r>
            <a:endParaRPr lang="ko-KR" altLang="en-US" sz="1800" dirty="0">
              <a:solidFill>
                <a:schemeClr val="tx1">
                  <a:lumMod val="75000"/>
                  <a:lumOff val="25000"/>
                </a:schemeClr>
              </a:solidFill>
              <a:latin typeface="나눔스퀘어라운드 Regular" panose="020B0600000101010101" pitchFamily="50" charset="-127"/>
              <a:ea typeface="나눔스퀘어라운드 Regular" panose="020B0600000101010101" pitchFamily="50" charset="-127"/>
            </a:endParaRPr>
          </a:p>
        </p:txBody>
      </p:sp>
      <p:pic>
        <p:nvPicPr>
          <p:cNvPr id="28" name="그림 27">
            <a:extLst>
              <a:ext uri="{FF2B5EF4-FFF2-40B4-BE49-F238E27FC236}">
                <a16:creationId xmlns:a16="http://schemas.microsoft.com/office/drawing/2014/main" xmlns="" id="{193D4DB3-4556-4D5F-83D8-B28DCC554B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064" y="837219"/>
            <a:ext cx="9219702" cy="4007497"/>
          </a:xfrm>
          <a:prstGeom prst="rect">
            <a:avLst/>
          </a:prstGeom>
          <a:ln>
            <a:solidFill>
              <a:srgbClr val="3E75CF"/>
            </a:solidFill>
          </a:ln>
        </p:spPr>
      </p:pic>
      <p:sp>
        <p:nvSpPr>
          <p:cNvPr id="30" name="직사각형 29">
            <a:extLst>
              <a:ext uri="{FF2B5EF4-FFF2-40B4-BE49-F238E27FC236}">
                <a16:creationId xmlns:a16="http://schemas.microsoft.com/office/drawing/2014/main" xmlns="" id="{14192FEC-64BA-44AC-ACD8-5C9C67B38F7F}"/>
              </a:ext>
            </a:extLst>
          </p:cNvPr>
          <p:cNvSpPr/>
          <p:nvPr/>
        </p:nvSpPr>
        <p:spPr>
          <a:xfrm>
            <a:off x="5369092" y="3079499"/>
            <a:ext cx="1079833" cy="329447"/>
          </a:xfrm>
          <a:prstGeom prst="rect">
            <a:avLst/>
          </a:prstGeom>
          <a:noFill/>
          <a:ln w="57150">
            <a:solidFill>
              <a:srgbClr val="6F98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/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xmlns="" id="{1830AF16-B046-4518-92D0-1645409F6EF0}"/>
              </a:ext>
            </a:extLst>
          </p:cNvPr>
          <p:cNvGrpSpPr/>
          <p:nvPr/>
        </p:nvGrpSpPr>
        <p:grpSpPr>
          <a:xfrm>
            <a:off x="6448925" y="3946612"/>
            <a:ext cx="938975" cy="711906"/>
            <a:chOff x="6599872" y="4327063"/>
            <a:chExt cx="938975" cy="711906"/>
          </a:xfrm>
        </p:grpSpPr>
        <p:sp>
          <p:nvSpPr>
            <p:cNvPr id="31" name="직사각형 30">
              <a:extLst>
                <a:ext uri="{FF2B5EF4-FFF2-40B4-BE49-F238E27FC236}">
                  <a16:creationId xmlns:a16="http://schemas.microsoft.com/office/drawing/2014/main" xmlns="" id="{65492BE3-FF97-4E46-9FDA-2DE2A6FF0F65}"/>
                </a:ext>
              </a:extLst>
            </p:cNvPr>
            <p:cNvSpPr/>
            <p:nvPr/>
          </p:nvSpPr>
          <p:spPr>
            <a:xfrm>
              <a:off x="6599872" y="4327063"/>
              <a:ext cx="289560" cy="579120"/>
            </a:xfrm>
            <a:prstGeom prst="rect">
              <a:avLst/>
            </a:prstGeom>
            <a:solidFill>
              <a:schemeClr val="accent1">
                <a:lumMod val="10000"/>
                <a:lumOff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endParaRPr>
            </a:p>
          </p:txBody>
        </p:sp>
        <p:sp>
          <p:nvSpPr>
            <p:cNvPr id="32" name="화살표: 오른쪽 31">
              <a:extLst>
                <a:ext uri="{FF2B5EF4-FFF2-40B4-BE49-F238E27FC236}">
                  <a16:creationId xmlns:a16="http://schemas.microsoft.com/office/drawing/2014/main" xmlns="" id="{13798F35-BD86-4919-84B3-95849AE7DBF2}"/>
                </a:ext>
              </a:extLst>
            </p:cNvPr>
            <p:cNvSpPr/>
            <p:nvPr/>
          </p:nvSpPr>
          <p:spPr>
            <a:xfrm>
              <a:off x="6819137" y="4508937"/>
              <a:ext cx="719710" cy="530032"/>
            </a:xfrm>
            <a:prstGeom prst="rightArrow">
              <a:avLst/>
            </a:prstGeom>
            <a:solidFill>
              <a:schemeClr val="accent1">
                <a:lumMod val="10000"/>
                <a:lumOff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endParaRPr>
            </a:p>
          </p:txBody>
        </p:sp>
      </p:grpSp>
      <p:sp>
        <p:nvSpPr>
          <p:cNvPr id="33" name="화살표: 아래쪽 32">
            <a:extLst>
              <a:ext uri="{FF2B5EF4-FFF2-40B4-BE49-F238E27FC236}">
                <a16:creationId xmlns:a16="http://schemas.microsoft.com/office/drawing/2014/main" xmlns="" id="{53DDBEC0-5E90-4513-BE3E-DB2D88DC02D5}"/>
              </a:ext>
            </a:extLst>
          </p:cNvPr>
          <p:cNvSpPr/>
          <p:nvPr/>
        </p:nvSpPr>
        <p:spPr>
          <a:xfrm rot="572677">
            <a:off x="5949321" y="2347689"/>
            <a:ext cx="293357" cy="649985"/>
          </a:xfrm>
          <a:prstGeom prst="down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xmlns="" id="{91F857A5-2742-4C08-AB95-A2BB66D833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9145" y="2141380"/>
            <a:ext cx="4415790" cy="3974211"/>
          </a:xfrm>
          <a:prstGeom prst="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24542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12">
            <a:extLst>
              <a:ext uri="{FF2B5EF4-FFF2-40B4-BE49-F238E27FC236}">
                <a16:creationId xmlns:a16="http://schemas.microsoft.com/office/drawing/2014/main" xmlns="" id="{30BC09A8-2F03-4F4C-8013-01A8420AFADC}"/>
              </a:ext>
            </a:extLst>
          </p:cNvPr>
          <p:cNvSpPr/>
          <p:nvPr/>
        </p:nvSpPr>
        <p:spPr>
          <a:xfrm>
            <a:off x="0" y="0"/>
            <a:ext cx="12191999" cy="44577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kern="0" dirty="0">
              <a:solidFill>
                <a:sysClr val="windowText" lastClr="000000"/>
              </a:solidFill>
              <a:latin typeface="나눔스퀘어라운드 Regular" panose="020B0600000101010101" pitchFamily="50" charset="-127"/>
              <a:ea typeface="나눔스퀘어라운드 Regular" panose="020B0600000101010101" pitchFamily="50" charset="-127"/>
            </a:endParaRPr>
          </a:p>
        </p:txBody>
      </p:sp>
      <p:sp>
        <p:nvSpPr>
          <p:cNvPr id="25" name="제목 1">
            <a:extLst>
              <a:ext uri="{FF2B5EF4-FFF2-40B4-BE49-F238E27FC236}">
                <a16:creationId xmlns:a16="http://schemas.microsoft.com/office/drawing/2014/main" xmlns="" id="{0D2A349B-9A6C-41D0-B23C-2770B4DFC24B}"/>
              </a:ext>
            </a:extLst>
          </p:cNvPr>
          <p:cNvSpPr txBox="1">
            <a:spLocks/>
          </p:cNvSpPr>
          <p:nvPr/>
        </p:nvSpPr>
        <p:spPr>
          <a:xfrm>
            <a:off x="177064" y="45720"/>
            <a:ext cx="10515600" cy="29728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sz="32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1800" b="1" dirty="0">
                <a:solidFill>
                  <a:schemeClr val="bg1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기본 검색 </a:t>
            </a:r>
            <a:r>
              <a:rPr lang="en-US" altLang="ko-KR" sz="1800" b="1" dirty="0">
                <a:solidFill>
                  <a:schemeClr val="bg1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– </a:t>
            </a:r>
            <a:r>
              <a:rPr lang="ko-KR" altLang="en-US" sz="1800" b="1" dirty="0">
                <a:solidFill>
                  <a:schemeClr val="bg1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검색 옵션</a:t>
            </a:r>
            <a:endParaRPr lang="en-US" altLang="ko-KR" sz="1800" b="1" dirty="0">
              <a:solidFill>
                <a:schemeClr val="bg1"/>
              </a:solidFill>
              <a:latin typeface="나눔스퀘어라운드 Regular" panose="020B0600000101010101" pitchFamily="50" charset="-127"/>
              <a:ea typeface="나눔스퀘어라운드 Regular" panose="020B0600000101010101" pitchFamily="50" charset="-127"/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xmlns="" id="{6F9E2F45-E27A-40E7-B281-5D0DB3F20A40}"/>
              </a:ext>
            </a:extLst>
          </p:cNvPr>
          <p:cNvSpPr txBox="1"/>
          <p:nvPr/>
        </p:nvSpPr>
        <p:spPr>
          <a:xfrm>
            <a:off x="6659880" y="68564"/>
            <a:ext cx="55321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</a:pPr>
            <a:r>
              <a:rPr lang="ko-KR" altLang="en-US" sz="1400" dirty="0">
                <a:solidFill>
                  <a:schemeClr val="bg1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Arial" panose="020B0604020202020204" pitchFamily="34" charset="0"/>
              </a:rPr>
              <a:t>기본 검색 창 하단 </a:t>
            </a:r>
            <a:r>
              <a:rPr lang="en-US" altLang="ko-KR" sz="1400" dirty="0">
                <a:solidFill>
                  <a:schemeClr val="bg1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Arial" panose="020B0604020202020204" pitchFamily="34" charset="0"/>
              </a:rPr>
              <a:t>- </a:t>
            </a:r>
            <a:r>
              <a:rPr lang="ko-KR" altLang="en-US" sz="1400" dirty="0">
                <a:solidFill>
                  <a:schemeClr val="bg1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Arial" panose="020B0604020202020204" pitchFamily="34" charset="0"/>
              </a:rPr>
              <a:t>검색 옵션을 클릭</a:t>
            </a:r>
            <a:r>
              <a:rPr lang="en-US" altLang="ko-KR" sz="1400" dirty="0">
                <a:solidFill>
                  <a:schemeClr val="bg1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Arial" panose="020B0604020202020204" pitchFamily="34" charset="0"/>
              </a:rPr>
              <a:t>, </a:t>
            </a:r>
            <a:r>
              <a:rPr lang="ko-KR" altLang="en-US" sz="1400" dirty="0">
                <a:solidFill>
                  <a:schemeClr val="bg1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Arial" panose="020B0604020202020204" pitchFamily="34" charset="0"/>
              </a:rPr>
              <a:t>다양한 기본 검색 옵션 확인 가능</a:t>
            </a:r>
            <a:endParaRPr lang="en-US" altLang="ko-KR" sz="1400" dirty="0">
              <a:solidFill>
                <a:schemeClr val="bg1"/>
              </a:solidFill>
              <a:latin typeface="나눔스퀘어라운드 Regular" panose="020B0600000101010101" pitchFamily="50" charset="-127"/>
              <a:ea typeface="나눔스퀘어라운드 Regular" panose="020B0600000101010101" pitchFamily="50" charset="-127"/>
              <a:cs typeface="Arial" panose="020B0604020202020204" pitchFamily="34" charset="0"/>
            </a:endParaRPr>
          </a:p>
        </p:txBody>
      </p:sp>
      <p:pic>
        <p:nvPicPr>
          <p:cNvPr id="110" name="그림 109">
            <a:extLst>
              <a:ext uri="{FF2B5EF4-FFF2-40B4-BE49-F238E27FC236}">
                <a16:creationId xmlns:a16="http://schemas.microsoft.com/office/drawing/2014/main" xmlns="" id="{C58132D4-0085-4EA0-BC44-CA1419EACA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681" y="582736"/>
            <a:ext cx="6186644" cy="2689128"/>
          </a:xfrm>
          <a:prstGeom prst="rect">
            <a:avLst/>
          </a:prstGeom>
          <a:ln>
            <a:solidFill>
              <a:srgbClr val="3E75CF"/>
            </a:solidFill>
          </a:ln>
        </p:spPr>
      </p:pic>
      <p:sp>
        <p:nvSpPr>
          <p:cNvPr id="111" name="직사각형 110">
            <a:extLst>
              <a:ext uri="{FF2B5EF4-FFF2-40B4-BE49-F238E27FC236}">
                <a16:creationId xmlns:a16="http://schemas.microsoft.com/office/drawing/2014/main" xmlns="" id="{D631CF90-E1E9-45DA-A2C6-EA79821BCFED}"/>
              </a:ext>
            </a:extLst>
          </p:cNvPr>
          <p:cNvSpPr/>
          <p:nvPr/>
        </p:nvSpPr>
        <p:spPr>
          <a:xfrm>
            <a:off x="4099287" y="3336611"/>
            <a:ext cx="289560" cy="57912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latin typeface="나눔스퀘어라운드 Regular" panose="020B0600000101010101" pitchFamily="50" charset="-127"/>
              <a:ea typeface="나눔스퀘어라운드 Regular" panose="020B0600000101010101" pitchFamily="50" charset="-127"/>
            </a:endParaRPr>
          </a:p>
        </p:txBody>
      </p:sp>
      <p:sp>
        <p:nvSpPr>
          <p:cNvPr id="112" name="화살표: 오른쪽 111">
            <a:extLst>
              <a:ext uri="{FF2B5EF4-FFF2-40B4-BE49-F238E27FC236}">
                <a16:creationId xmlns:a16="http://schemas.microsoft.com/office/drawing/2014/main" xmlns="" id="{CAE204D0-4731-418E-9993-2E51CCE07CC4}"/>
              </a:ext>
            </a:extLst>
          </p:cNvPr>
          <p:cNvSpPr/>
          <p:nvPr/>
        </p:nvSpPr>
        <p:spPr>
          <a:xfrm>
            <a:off x="4318552" y="3518485"/>
            <a:ext cx="719710" cy="530032"/>
          </a:xfrm>
          <a:prstGeom prst="rightArrow">
            <a:avLst/>
          </a:prstGeom>
          <a:solidFill>
            <a:schemeClr val="accent1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latin typeface="나눔스퀘어라운드 Regular" panose="020B0600000101010101" pitchFamily="50" charset="-127"/>
              <a:ea typeface="나눔스퀘어라운드 Regular" panose="020B0600000101010101" pitchFamily="50" charset="-127"/>
            </a:endParaRPr>
          </a:p>
        </p:txBody>
      </p:sp>
      <p:sp>
        <p:nvSpPr>
          <p:cNvPr id="113" name="모서리가 둥근 사각형 설명선 19">
            <a:extLst>
              <a:ext uri="{FF2B5EF4-FFF2-40B4-BE49-F238E27FC236}">
                <a16:creationId xmlns:a16="http://schemas.microsoft.com/office/drawing/2014/main" xmlns="" id="{78AB578D-3DAB-4861-BB4F-2AA68CF01B5B}"/>
              </a:ext>
            </a:extLst>
          </p:cNvPr>
          <p:cNvSpPr/>
          <p:nvPr/>
        </p:nvSpPr>
        <p:spPr>
          <a:xfrm>
            <a:off x="1480017" y="2784087"/>
            <a:ext cx="869015" cy="289110"/>
          </a:xfrm>
          <a:prstGeom prst="rect">
            <a:avLst/>
          </a:prstGeom>
          <a:solidFill>
            <a:srgbClr val="6F98DB"/>
          </a:solidFill>
          <a:ln w="3175"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 latinLnBrk="1"/>
            <a:r>
              <a:rPr lang="en-US" altLang="ko-KR" sz="1600" b="1" dirty="0">
                <a:solidFill>
                  <a:schemeClr val="bg1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Click!</a:t>
            </a:r>
            <a:endParaRPr lang="ko-KR" altLang="en-US" sz="1600" b="1" dirty="0">
              <a:solidFill>
                <a:schemeClr val="bg1"/>
              </a:solidFill>
              <a:latin typeface="나눔스퀘어라운드 Regular" panose="020B0600000101010101" pitchFamily="50" charset="-127"/>
              <a:ea typeface="나눔스퀘어라운드 Regular" panose="020B0600000101010101" pitchFamily="50" charset="-127"/>
            </a:endParaRPr>
          </a:p>
        </p:txBody>
      </p:sp>
      <p:sp>
        <p:nvSpPr>
          <p:cNvPr id="114" name="직사각형 113">
            <a:extLst>
              <a:ext uri="{FF2B5EF4-FFF2-40B4-BE49-F238E27FC236}">
                <a16:creationId xmlns:a16="http://schemas.microsoft.com/office/drawing/2014/main" xmlns="" id="{7BCE244E-6129-49AD-A24A-3876569C199E}"/>
              </a:ext>
            </a:extLst>
          </p:cNvPr>
          <p:cNvSpPr/>
          <p:nvPr/>
        </p:nvSpPr>
        <p:spPr>
          <a:xfrm>
            <a:off x="1295400" y="2500735"/>
            <a:ext cx="619125" cy="249545"/>
          </a:xfrm>
          <a:prstGeom prst="rect">
            <a:avLst/>
          </a:prstGeom>
          <a:noFill/>
          <a:ln w="57150">
            <a:solidFill>
              <a:srgbClr val="6F98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latin typeface="나눔스퀘어라운드 Regular" panose="020B0600000101010101" pitchFamily="50" charset="-127"/>
              <a:ea typeface="나눔스퀘어라운드 Regular" panose="020B0600000101010101" pitchFamily="50" charset="-127"/>
            </a:endParaRPr>
          </a:p>
        </p:txBody>
      </p:sp>
      <p:sp>
        <p:nvSpPr>
          <p:cNvPr id="115" name="Text Box 7">
            <a:extLst>
              <a:ext uri="{FF2B5EF4-FFF2-40B4-BE49-F238E27FC236}">
                <a16:creationId xmlns:a16="http://schemas.microsoft.com/office/drawing/2014/main" xmlns="" id="{F96191B5-26D1-4D89-99AB-AB57CE0052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465" y="4007267"/>
            <a:ext cx="5367460" cy="2039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indent="-34290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lvl="1" eaLnBrk="1" latinLnBrk="0" hangingPunct="1">
              <a:lnSpc>
                <a:spcPts val="2400"/>
              </a:lnSpc>
              <a:spcBef>
                <a:spcPct val="50000"/>
              </a:spcBef>
              <a:buClr>
                <a:srgbClr val="C0504D"/>
              </a:buClr>
              <a:buSzPct val="70000"/>
              <a:buFont typeface="Wingdings" panose="05000000000000000000" pitchFamily="2" charset="2"/>
              <a:buNone/>
              <a:defRPr/>
            </a:pP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Arial" panose="020B0604020202020204" pitchFamily="34" charset="0"/>
              </a:rPr>
              <a:t>•    </a:t>
            </a:r>
            <a:r>
              <a: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Arial" panose="020B0604020202020204" pitchFamily="34" charset="0"/>
              </a:rPr>
              <a:t>검색 모드 </a:t>
            </a:r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Arial" panose="020B0604020202020204" pitchFamily="34" charset="0"/>
              </a:rPr>
              <a:t>: </a:t>
            </a:r>
            <a:r>
              <a: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Arial" panose="020B0604020202020204" pitchFamily="34" charset="0"/>
              </a:rPr>
              <a:t>검색할 단어 조합 모드변경</a:t>
            </a:r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  <a:latin typeface="나눔스퀘어라운드 Regular" panose="020B0600000101010101" pitchFamily="50" charset="-127"/>
              <a:ea typeface="나눔스퀘어라운드 Regular" panose="020B0600000101010101" pitchFamily="50" charset="-127"/>
              <a:cs typeface="Arial" panose="020B0604020202020204" pitchFamily="34" charset="0"/>
            </a:endParaRPr>
          </a:p>
          <a:p>
            <a:pPr lvl="1" eaLnBrk="1" latinLnBrk="0" hangingPunct="1">
              <a:lnSpc>
                <a:spcPts val="2400"/>
              </a:lnSpc>
              <a:spcBef>
                <a:spcPct val="50000"/>
              </a:spcBef>
              <a:buClr>
                <a:srgbClr val="C0504D"/>
              </a:buClr>
              <a:buSzPct val="70000"/>
              <a:buFont typeface="Wingdings" panose="05000000000000000000" pitchFamily="2" charset="2"/>
              <a:buNone/>
              <a:defRPr/>
            </a:pP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Arial" panose="020B0604020202020204" pitchFamily="34" charset="0"/>
              </a:rPr>
              <a:t>•    </a:t>
            </a:r>
            <a:r>
              <a: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Arial" panose="020B0604020202020204" pitchFamily="34" charset="0"/>
              </a:rPr>
              <a:t>확장자 </a:t>
            </a:r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Arial" panose="020B0604020202020204" pitchFamily="34" charset="0"/>
              </a:rPr>
              <a:t>: </a:t>
            </a:r>
            <a:r>
              <a: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Arial" panose="020B0604020202020204" pitchFamily="34" charset="0"/>
              </a:rPr>
              <a:t>확장 검색을 위한 도구</a:t>
            </a:r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  <a:latin typeface="나눔스퀘어라운드 Regular" panose="020B0600000101010101" pitchFamily="50" charset="-127"/>
              <a:ea typeface="나눔스퀘어라운드 Regular" panose="020B0600000101010101" pitchFamily="50" charset="-127"/>
              <a:cs typeface="Arial" panose="020B0604020202020204" pitchFamily="34" charset="0"/>
            </a:endParaRPr>
          </a:p>
          <a:p>
            <a:pPr lvl="1" eaLnBrk="1" latinLnBrk="0" hangingPunct="1">
              <a:lnSpc>
                <a:spcPts val="2400"/>
              </a:lnSpc>
              <a:spcBef>
                <a:spcPct val="50000"/>
              </a:spcBef>
              <a:buClr>
                <a:srgbClr val="C0504D"/>
              </a:buClr>
              <a:buSzPct val="70000"/>
              <a:buFont typeface="Wingdings" panose="05000000000000000000" pitchFamily="2" charset="2"/>
              <a:buNone/>
              <a:defRPr/>
            </a:pP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Arial" panose="020B0604020202020204" pitchFamily="34" charset="0"/>
              </a:rPr>
              <a:t>•    </a:t>
            </a:r>
            <a:r>
              <a: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Arial" panose="020B0604020202020204" pitchFamily="34" charset="0"/>
              </a:rPr>
              <a:t>전문 </a:t>
            </a:r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Arial" panose="020B0604020202020204" pitchFamily="34" charset="0"/>
              </a:rPr>
              <a:t>(Full Text) : 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Arial" panose="020B0604020202020204" pitchFamily="34" charset="0"/>
              </a:rPr>
              <a:t>Full  Text </a:t>
            </a:r>
            <a:r>
              <a: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Arial" panose="020B0604020202020204" pitchFamily="34" charset="0"/>
              </a:rPr>
              <a:t>포함만 검색</a:t>
            </a:r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  <a:latin typeface="나눔스퀘어라운드 Regular" panose="020B0600000101010101" pitchFamily="50" charset="-127"/>
              <a:ea typeface="나눔스퀘어라운드 Regular" panose="020B0600000101010101" pitchFamily="50" charset="-127"/>
              <a:cs typeface="Arial" panose="020B0604020202020204" pitchFamily="34" charset="0"/>
            </a:endParaRPr>
          </a:p>
          <a:p>
            <a:pPr lvl="1" latinLnBrk="0">
              <a:lnSpc>
                <a:spcPts val="2400"/>
              </a:lnSpc>
              <a:spcBef>
                <a:spcPct val="50000"/>
              </a:spcBef>
              <a:buClr>
                <a:srgbClr val="C0504D"/>
              </a:buClr>
              <a:buSzPct val="70000"/>
              <a:buNone/>
              <a:defRPr/>
            </a:pP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•    </a:t>
            </a:r>
            <a:r>
              <a: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출판물</a:t>
            </a:r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 : </a:t>
            </a:r>
            <a:r>
              <a: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출판물의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 </a:t>
            </a:r>
            <a:r>
              <a: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서명으로 검색</a:t>
            </a:r>
          </a:p>
          <a:p>
            <a:pPr lvl="1" latinLnBrk="0">
              <a:lnSpc>
                <a:spcPts val="2400"/>
              </a:lnSpc>
              <a:spcBef>
                <a:spcPct val="50000"/>
              </a:spcBef>
              <a:buClr>
                <a:srgbClr val="C0504D"/>
              </a:buClr>
              <a:buSzPct val="70000"/>
              <a:buNone/>
              <a:defRPr/>
            </a:pP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•    </a:t>
            </a:r>
            <a:r>
              <a: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출판물 유형</a:t>
            </a:r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 : </a:t>
            </a:r>
            <a:r>
              <a: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출판물 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Type </a:t>
            </a:r>
            <a:r>
              <a: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지정</a:t>
            </a:r>
          </a:p>
        </p:txBody>
      </p:sp>
      <p:sp>
        <p:nvSpPr>
          <p:cNvPr id="116" name="직사각형 115">
            <a:extLst>
              <a:ext uri="{FF2B5EF4-FFF2-40B4-BE49-F238E27FC236}">
                <a16:creationId xmlns:a16="http://schemas.microsoft.com/office/drawing/2014/main" xmlns="" id="{5602E76D-6622-481D-8428-3B6B963DA35C}"/>
              </a:ext>
            </a:extLst>
          </p:cNvPr>
          <p:cNvSpPr/>
          <p:nvPr/>
        </p:nvSpPr>
        <p:spPr>
          <a:xfrm>
            <a:off x="304788" y="3538834"/>
            <a:ext cx="2663988" cy="346855"/>
          </a:xfrm>
          <a:prstGeom prst="rect">
            <a:avLst/>
          </a:prstGeom>
          <a:solidFill>
            <a:srgbClr val="6F98DB"/>
          </a:solidFill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defRPr/>
            </a:pPr>
            <a:endParaRPr lang="ko-KR" altLang="en-US" sz="1600" dirty="0">
              <a:solidFill>
                <a:schemeClr val="bg1"/>
              </a:solidFill>
              <a:latin typeface="나눔스퀘어라운드 Regular" panose="020B0600000101010101" pitchFamily="50" charset="-127"/>
              <a:ea typeface="나눔스퀘어라운드 Regular" panose="020B0600000101010101" pitchFamily="50" charset="-127"/>
              <a:cs typeface="Arial" panose="020B0604020202020204" pitchFamily="34" charset="0"/>
            </a:endParaRPr>
          </a:p>
        </p:txBody>
      </p:sp>
      <p:sp>
        <p:nvSpPr>
          <p:cNvPr id="117" name="직사각형 116">
            <a:extLst>
              <a:ext uri="{FF2B5EF4-FFF2-40B4-BE49-F238E27FC236}">
                <a16:creationId xmlns:a16="http://schemas.microsoft.com/office/drawing/2014/main" xmlns="" id="{6464E9B3-8DC3-4513-BCD7-E88EC263BC39}"/>
              </a:ext>
            </a:extLst>
          </p:cNvPr>
          <p:cNvSpPr/>
          <p:nvPr/>
        </p:nvSpPr>
        <p:spPr>
          <a:xfrm>
            <a:off x="369066" y="3459948"/>
            <a:ext cx="2435282" cy="4261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ko-KR" altLang="en-US" sz="1600" dirty="0">
                <a:solidFill>
                  <a:schemeClr val="bg1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Arial" panose="020B0604020202020204" pitchFamily="34" charset="0"/>
              </a:rPr>
              <a:t>주요</a:t>
            </a:r>
            <a:r>
              <a:rPr lang="en-US" altLang="ko-KR" sz="1600" dirty="0">
                <a:solidFill>
                  <a:schemeClr val="bg1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Arial" panose="020B0604020202020204" pitchFamily="34" charset="0"/>
              </a:rPr>
              <a:t> </a:t>
            </a:r>
            <a:r>
              <a:rPr lang="ko-KR" altLang="en-US" sz="1600" dirty="0">
                <a:solidFill>
                  <a:schemeClr val="bg1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Arial" panose="020B0604020202020204" pitchFamily="34" charset="0"/>
              </a:rPr>
              <a:t>검색 제한자 및 확장자</a:t>
            </a:r>
          </a:p>
        </p:txBody>
      </p:sp>
      <p:grpSp>
        <p:nvGrpSpPr>
          <p:cNvPr id="118" name="그룹 37">
            <a:extLst>
              <a:ext uri="{FF2B5EF4-FFF2-40B4-BE49-F238E27FC236}">
                <a16:creationId xmlns:a16="http://schemas.microsoft.com/office/drawing/2014/main" xmlns="" id="{5C973AD4-5E35-466D-BD90-23553B0CDA23}"/>
              </a:ext>
            </a:extLst>
          </p:cNvPr>
          <p:cNvGrpSpPr>
            <a:grpSpLocks/>
          </p:cNvGrpSpPr>
          <p:nvPr/>
        </p:nvGrpSpPr>
        <p:grpSpPr bwMode="auto">
          <a:xfrm>
            <a:off x="310311" y="4078723"/>
            <a:ext cx="312738" cy="307975"/>
            <a:chOff x="4217034" y="1057747"/>
            <a:chExt cx="312945" cy="307777"/>
          </a:xfrm>
        </p:grpSpPr>
        <p:sp>
          <p:nvSpPr>
            <p:cNvPr id="119" name="타원 118">
              <a:extLst>
                <a:ext uri="{FF2B5EF4-FFF2-40B4-BE49-F238E27FC236}">
                  <a16:creationId xmlns:a16="http://schemas.microsoft.com/office/drawing/2014/main" xmlns="" id="{98B032F1-2046-45F8-9BD7-E7934B7D8FAD}"/>
                </a:ext>
              </a:extLst>
            </p:cNvPr>
            <p:cNvSpPr/>
            <p:nvPr/>
          </p:nvSpPr>
          <p:spPr>
            <a:xfrm>
              <a:off x="4251666" y="1078688"/>
              <a:ext cx="250991" cy="252251"/>
            </a:xfrm>
            <a:prstGeom prst="ellipse">
              <a:avLst/>
            </a:prstGeom>
            <a:solidFill>
              <a:srgbClr val="6F98DB"/>
            </a:solidFill>
            <a:ln>
              <a:solidFill>
                <a:srgbClr val="6F98D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endParaRPr>
            </a:p>
          </p:txBody>
        </p:sp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xmlns="" id="{DB911A1C-1D91-45C3-B413-1818FEB0A9E3}"/>
                </a:ext>
              </a:extLst>
            </p:cNvPr>
            <p:cNvSpPr txBox="1"/>
            <p:nvPr/>
          </p:nvSpPr>
          <p:spPr>
            <a:xfrm>
              <a:off x="4217034" y="1057747"/>
              <a:ext cx="312945" cy="30777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altLang="ko-KR" sz="1400" b="1" dirty="0">
                  <a:solidFill>
                    <a:schemeClr val="bg1"/>
                  </a:solidFill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</a:rPr>
                <a:t>1</a:t>
              </a:r>
              <a:endParaRPr lang="ko-KR" altLang="en-US" sz="1400" b="1" dirty="0">
                <a:solidFill>
                  <a:schemeClr val="bg1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endParaRPr>
            </a:p>
          </p:txBody>
        </p:sp>
      </p:grpSp>
      <p:grpSp>
        <p:nvGrpSpPr>
          <p:cNvPr id="121" name="그룹 37">
            <a:extLst>
              <a:ext uri="{FF2B5EF4-FFF2-40B4-BE49-F238E27FC236}">
                <a16:creationId xmlns:a16="http://schemas.microsoft.com/office/drawing/2014/main" xmlns="" id="{6AB80DB7-21EC-448B-B901-A365683D8591}"/>
              </a:ext>
            </a:extLst>
          </p:cNvPr>
          <p:cNvGrpSpPr>
            <a:grpSpLocks/>
          </p:cNvGrpSpPr>
          <p:nvPr/>
        </p:nvGrpSpPr>
        <p:grpSpPr bwMode="auto">
          <a:xfrm>
            <a:off x="305854" y="4484088"/>
            <a:ext cx="312738" cy="307975"/>
            <a:chOff x="4220847" y="1057747"/>
            <a:chExt cx="312945" cy="307777"/>
          </a:xfrm>
        </p:grpSpPr>
        <p:sp>
          <p:nvSpPr>
            <p:cNvPr id="122" name="타원 121">
              <a:extLst>
                <a:ext uri="{FF2B5EF4-FFF2-40B4-BE49-F238E27FC236}">
                  <a16:creationId xmlns:a16="http://schemas.microsoft.com/office/drawing/2014/main" xmlns="" id="{CE3C7267-264A-4311-9450-AB0BE6CD5056}"/>
                </a:ext>
              </a:extLst>
            </p:cNvPr>
            <p:cNvSpPr/>
            <p:nvPr/>
          </p:nvSpPr>
          <p:spPr>
            <a:xfrm>
              <a:off x="4251666" y="1078688"/>
              <a:ext cx="250991" cy="252251"/>
            </a:xfrm>
            <a:prstGeom prst="ellipse">
              <a:avLst/>
            </a:prstGeom>
            <a:solidFill>
              <a:srgbClr val="6F98DB"/>
            </a:solidFill>
            <a:ln>
              <a:solidFill>
                <a:srgbClr val="6F98D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endParaRPr>
            </a:p>
          </p:txBody>
        </p:sp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xmlns="" id="{AAB03921-3045-4B27-9718-4C9E2CB69630}"/>
                </a:ext>
              </a:extLst>
            </p:cNvPr>
            <p:cNvSpPr txBox="1"/>
            <p:nvPr/>
          </p:nvSpPr>
          <p:spPr>
            <a:xfrm>
              <a:off x="4220847" y="1057747"/>
              <a:ext cx="312945" cy="30777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altLang="ko-KR" sz="1400" b="1" dirty="0">
                  <a:solidFill>
                    <a:schemeClr val="bg1"/>
                  </a:solidFill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</a:rPr>
                <a:t>2</a:t>
              </a:r>
              <a:endParaRPr lang="ko-KR" altLang="en-US" sz="1400" b="1" dirty="0">
                <a:solidFill>
                  <a:schemeClr val="bg1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endParaRPr>
            </a:p>
          </p:txBody>
        </p:sp>
      </p:grpSp>
      <p:grpSp>
        <p:nvGrpSpPr>
          <p:cNvPr id="124" name="그룹 123">
            <a:extLst>
              <a:ext uri="{FF2B5EF4-FFF2-40B4-BE49-F238E27FC236}">
                <a16:creationId xmlns:a16="http://schemas.microsoft.com/office/drawing/2014/main" xmlns="" id="{F876470D-5A9D-47F8-A7E6-895D1BE1B795}"/>
              </a:ext>
            </a:extLst>
          </p:cNvPr>
          <p:cNvGrpSpPr>
            <a:grpSpLocks/>
          </p:cNvGrpSpPr>
          <p:nvPr/>
        </p:nvGrpSpPr>
        <p:grpSpPr bwMode="auto">
          <a:xfrm>
            <a:off x="311420" y="4889453"/>
            <a:ext cx="312738" cy="307975"/>
            <a:chOff x="4224660" y="1057747"/>
            <a:chExt cx="312945" cy="307777"/>
          </a:xfrm>
        </p:grpSpPr>
        <p:sp>
          <p:nvSpPr>
            <p:cNvPr id="125" name="타원 124">
              <a:extLst>
                <a:ext uri="{FF2B5EF4-FFF2-40B4-BE49-F238E27FC236}">
                  <a16:creationId xmlns:a16="http://schemas.microsoft.com/office/drawing/2014/main" xmlns="" id="{91164E78-3DF3-456E-82D0-791FDC55DA05}"/>
                </a:ext>
              </a:extLst>
            </p:cNvPr>
            <p:cNvSpPr/>
            <p:nvPr/>
          </p:nvSpPr>
          <p:spPr>
            <a:xfrm>
              <a:off x="4251666" y="1078688"/>
              <a:ext cx="250991" cy="252251"/>
            </a:xfrm>
            <a:prstGeom prst="ellipse">
              <a:avLst/>
            </a:prstGeom>
            <a:solidFill>
              <a:srgbClr val="6F98DB"/>
            </a:solidFill>
            <a:ln>
              <a:solidFill>
                <a:srgbClr val="6F98D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endParaRPr>
            </a:p>
          </p:txBody>
        </p:sp>
        <p:sp>
          <p:nvSpPr>
            <p:cNvPr id="126" name="TextBox 125">
              <a:extLst>
                <a:ext uri="{FF2B5EF4-FFF2-40B4-BE49-F238E27FC236}">
                  <a16:creationId xmlns:a16="http://schemas.microsoft.com/office/drawing/2014/main" xmlns="" id="{F4F28C33-91CD-4BC2-8371-57D2A6D77A0D}"/>
                </a:ext>
              </a:extLst>
            </p:cNvPr>
            <p:cNvSpPr txBox="1"/>
            <p:nvPr/>
          </p:nvSpPr>
          <p:spPr>
            <a:xfrm>
              <a:off x="4224660" y="1057747"/>
              <a:ext cx="312945" cy="30777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altLang="ko-KR" sz="1400" b="1" dirty="0">
                  <a:solidFill>
                    <a:schemeClr val="bg1"/>
                  </a:solidFill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</a:rPr>
                <a:t>3</a:t>
              </a:r>
              <a:endParaRPr lang="ko-KR" altLang="en-US" sz="1400" b="1" dirty="0">
                <a:solidFill>
                  <a:schemeClr val="bg1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endParaRPr>
            </a:p>
          </p:txBody>
        </p:sp>
      </p:grpSp>
      <p:grpSp>
        <p:nvGrpSpPr>
          <p:cNvPr id="127" name="그룹 37">
            <a:extLst>
              <a:ext uri="{FF2B5EF4-FFF2-40B4-BE49-F238E27FC236}">
                <a16:creationId xmlns:a16="http://schemas.microsoft.com/office/drawing/2014/main" xmlns="" id="{2A8D8624-EB54-4778-BF0D-9558643DD67E}"/>
              </a:ext>
            </a:extLst>
          </p:cNvPr>
          <p:cNvGrpSpPr>
            <a:grpSpLocks/>
          </p:cNvGrpSpPr>
          <p:nvPr/>
        </p:nvGrpSpPr>
        <p:grpSpPr bwMode="auto">
          <a:xfrm>
            <a:off x="314121" y="5700183"/>
            <a:ext cx="312738" cy="307975"/>
            <a:chOff x="4220847" y="1053939"/>
            <a:chExt cx="312945" cy="307777"/>
          </a:xfrm>
        </p:grpSpPr>
        <p:sp>
          <p:nvSpPr>
            <p:cNvPr id="128" name="타원 127">
              <a:extLst>
                <a:ext uri="{FF2B5EF4-FFF2-40B4-BE49-F238E27FC236}">
                  <a16:creationId xmlns:a16="http://schemas.microsoft.com/office/drawing/2014/main" xmlns="" id="{EA4A04E3-300C-4974-B1C5-BC25F9A48322}"/>
                </a:ext>
              </a:extLst>
            </p:cNvPr>
            <p:cNvSpPr/>
            <p:nvPr/>
          </p:nvSpPr>
          <p:spPr>
            <a:xfrm>
              <a:off x="4251666" y="1078688"/>
              <a:ext cx="250991" cy="252251"/>
            </a:xfrm>
            <a:prstGeom prst="ellipse">
              <a:avLst/>
            </a:prstGeom>
            <a:solidFill>
              <a:srgbClr val="6F98DB"/>
            </a:solidFill>
            <a:ln>
              <a:solidFill>
                <a:srgbClr val="6F98D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endParaRPr>
            </a:p>
          </p:txBody>
        </p:sp>
        <p:sp>
          <p:nvSpPr>
            <p:cNvPr id="129" name="TextBox 128">
              <a:extLst>
                <a:ext uri="{FF2B5EF4-FFF2-40B4-BE49-F238E27FC236}">
                  <a16:creationId xmlns:a16="http://schemas.microsoft.com/office/drawing/2014/main" xmlns="" id="{47191C13-7009-4BA0-85EE-89B3CF737554}"/>
                </a:ext>
              </a:extLst>
            </p:cNvPr>
            <p:cNvSpPr txBox="1"/>
            <p:nvPr/>
          </p:nvSpPr>
          <p:spPr>
            <a:xfrm>
              <a:off x="4220847" y="1053939"/>
              <a:ext cx="312945" cy="30777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altLang="ko-KR" sz="1400" b="1" dirty="0">
                  <a:solidFill>
                    <a:schemeClr val="bg1"/>
                  </a:solidFill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</a:rPr>
                <a:t>5</a:t>
              </a:r>
              <a:endParaRPr lang="ko-KR" altLang="en-US" sz="1400" b="1" dirty="0">
                <a:solidFill>
                  <a:schemeClr val="bg1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endParaRPr>
            </a:p>
          </p:txBody>
        </p:sp>
      </p:grpSp>
      <p:grpSp>
        <p:nvGrpSpPr>
          <p:cNvPr id="130" name="그룹 37">
            <a:extLst>
              <a:ext uri="{FF2B5EF4-FFF2-40B4-BE49-F238E27FC236}">
                <a16:creationId xmlns:a16="http://schemas.microsoft.com/office/drawing/2014/main" xmlns="" id="{E45F9F16-1743-4A0C-8CAE-EF9A1203D625}"/>
              </a:ext>
            </a:extLst>
          </p:cNvPr>
          <p:cNvGrpSpPr>
            <a:grpSpLocks/>
          </p:cNvGrpSpPr>
          <p:nvPr/>
        </p:nvGrpSpPr>
        <p:grpSpPr bwMode="auto">
          <a:xfrm>
            <a:off x="306342" y="5294818"/>
            <a:ext cx="312738" cy="307975"/>
            <a:chOff x="4217040" y="1061556"/>
            <a:chExt cx="312945" cy="307777"/>
          </a:xfrm>
        </p:grpSpPr>
        <p:sp>
          <p:nvSpPr>
            <p:cNvPr id="131" name="타원 130">
              <a:extLst>
                <a:ext uri="{FF2B5EF4-FFF2-40B4-BE49-F238E27FC236}">
                  <a16:creationId xmlns:a16="http://schemas.microsoft.com/office/drawing/2014/main" xmlns="" id="{7859889C-ED50-4E39-A6EA-AF44F612E1CC}"/>
                </a:ext>
              </a:extLst>
            </p:cNvPr>
            <p:cNvSpPr/>
            <p:nvPr/>
          </p:nvSpPr>
          <p:spPr>
            <a:xfrm>
              <a:off x="4251666" y="1078688"/>
              <a:ext cx="250991" cy="252251"/>
            </a:xfrm>
            <a:prstGeom prst="ellipse">
              <a:avLst/>
            </a:prstGeom>
            <a:solidFill>
              <a:srgbClr val="6F98DB"/>
            </a:solidFill>
            <a:ln>
              <a:solidFill>
                <a:srgbClr val="6F98D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endParaRPr>
            </a:p>
          </p:txBody>
        </p:sp>
        <p:sp>
          <p:nvSpPr>
            <p:cNvPr id="132" name="TextBox 131">
              <a:extLst>
                <a:ext uri="{FF2B5EF4-FFF2-40B4-BE49-F238E27FC236}">
                  <a16:creationId xmlns:a16="http://schemas.microsoft.com/office/drawing/2014/main" xmlns="" id="{5C46ED86-6711-4246-8533-69DF9EFA25FC}"/>
                </a:ext>
              </a:extLst>
            </p:cNvPr>
            <p:cNvSpPr txBox="1"/>
            <p:nvPr/>
          </p:nvSpPr>
          <p:spPr>
            <a:xfrm>
              <a:off x="4217040" y="1061556"/>
              <a:ext cx="312945" cy="30777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altLang="ko-KR" sz="1400" b="1" dirty="0">
                  <a:solidFill>
                    <a:schemeClr val="bg1"/>
                  </a:solidFill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</a:rPr>
                <a:t>4</a:t>
              </a:r>
              <a:endParaRPr lang="ko-KR" altLang="en-US" sz="1400" b="1" dirty="0">
                <a:solidFill>
                  <a:schemeClr val="bg1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endParaRPr>
            </a:p>
          </p:txBody>
        </p:sp>
      </p:grpSp>
      <p:pic>
        <p:nvPicPr>
          <p:cNvPr id="136" name="그림 135">
            <a:extLst>
              <a:ext uri="{FF2B5EF4-FFF2-40B4-BE49-F238E27FC236}">
                <a16:creationId xmlns:a16="http://schemas.microsoft.com/office/drawing/2014/main" xmlns="" id="{6D175D75-7DAC-4966-A1AA-89B3B50464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9924" y="855107"/>
            <a:ext cx="6443573" cy="5658861"/>
          </a:xfrm>
          <a:prstGeom prst="rect">
            <a:avLst/>
          </a:prstGeom>
          <a:ln>
            <a:solidFill>
              <a:srgbClr val="3E75CF"/>
            </a:solidFill>
          </a:ln>
        </p:spPr>
      </p:pic>
      <p:grpSp>
        <p:nvGrpSpPr>
          <p:cNvPr id="137" name="그룹 37">
            <a:extLst>
              <a:ext uri="{FF2B5EF4-FFF2-40B4-BE49-F238E27FC236}">
                <a16:creationId xmlns:a16="http://schemas.microsoft.com/office/drawing/2014/main" xmlns="" id="{B8518075-311F-4B45-B8AB-B1C269448ABA}"/>
              </a:ext>
            </a:extLst>
          </p:cNvPr>
          <p:cNvGrpSpPr>
            <a:grpSpLocks/>
          </p:cNvGrpSpPr>
          <p:nvPr/>
        </p:nvGrpSpPr>
        <p:grpSpPr bwMode="auto">
          <a:xfrm>
            <a:off x="6523617" y="1497585"/>
            <a:ext cx="312738" cy="307975"/>
            <a:chOff x="4224660" y="1050131"/>
            <a:chExt cx="312945" cy="307777"/>
          </a:xfrm>
        </p:grpSpPr>
        <p:sp>
          <p:nvSpPr>
            <p:cNvPr id="138" name="타원 137">
              <a:extLst>
                <a:ext uri="{FF2B5EF4-FFF2-40B4-BE49-F238E27FC236}">
                  <a16:creationId xmlns:a16="http://schemas.microsoft.com/office/drawing/2014/main" xmlns="" id="{C7E32E11-1DF2-4F61-B626-06CDACEBB99F}"/>
                </a:ext>
              </a:extLst>
            </p:cNvPr>
            <p:cNvSpPr/>
            <p:nvPr/>
          </p:nvSpPr>
          <p:spPr>
            <a:xfrm>
              <a:off x="4251666" y="1078688"/>
              <a:ext cx="250991" cy="252251"/>
            </a:xfrm>
            <a:prstGeom prst="ellipse">
              <a:avLst/>
            </a:prstGeom>
            <a:solidFill>
              <a:srgbClr val="6F98DB"/>
            </a:solidFill>
            <a:ln>
              <a:solidFill>
                <a:srgbClr val="6F98D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endParaRPr>
            </a:p>
          </p:txBody>
        </p:sp>
        <p:sp>
          <p:nvSpPr>
            <p:cNvPr id="139" name="TextBox 138">
              <a:extLst>
                <a:ext uri="{FF2B5EF4-FFF2-40B4-BE49-F238E27FC236}">
                  <a16:creationId xmlns:a16="http://schemas.microsoft.com/office/drawing/2014/main" xmlns="" id="{43CF02D7-00BB-4CCC-90C0-3BE9457ACC13}"/>
                </a:ext>
              </a:extLst>
            </p:cNvPr>
            <p:cNvSpPr txBox="1"/>
            <p:nvPr/>
          </p:nvSpPr>
          <p:spPr>
            <a:xfrm>
              <a:off x="4224660" y="1050131"/>
              <a:ext cx="312945" cy="30777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altLang="ko-KR" sz="1400" b="1" dirty="0">
                  <a:solidFill>
                    <a:schemeClr val="bg1"/>
                  </a:solidFill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</a:rPr>
                <a:t>1</a:t>
              </a:r>
              <a:endParaRPr lang="ko-KR" altLang="en-US" sz="1400" b="1" dirty="0">
                <a:solidFill>
                  <a:schemeClr val="bg1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endParaRPr>
            </a:p>
          </p:txBody>
        </p:sp>
      </p:grpSp>
      <p:grpSp>
        <p:nvGrpSpPr>
          <p:cNvPr id="140" name="그룹 37">
            <a:extLst>
              <a:ext uri="{FF2B5EF4-FFF2-40B4-BE49-F238E27FC236}">
                <a16:creationId xmlns:a16="http://schemas.microsoft.com/office/drawing/2014/main" xmlns="" id="{DD7C84A7-25A4-4ADB-9D3A-83DA0A242A6A}"/>
              </a:ext>
            </a:extLst>
          </p:cNvPr>
          <p:cNvGrpSpPr>
            <a:grpSpLocks/>
          </p:cNvGrpSpPr>
          <p:nvPr/>
        </p:nvGrpSpPr>
        <p:grpSpPr bwMode="auto">
          <a:xfrm>
            <a:off x="9634644" y="1605189"/>
            <a:ext cx="312738" cy="307975"/>
            <a:chOff x="4224660" y="1050131"/>
            <a:chExt cx="312945" cy="307777"/>
          </a:xfrm>
        </p:grpSpPr>
        <p:sp>
          <p:nvSpPr>
            <p:cNvPr id="141" name="타원 140">
              <a:extLst>
                <a:ext uri="{FF2B5EF4-FFF2-40B4-BE49-F238E27FC236}">
                  <a16:creationId xmlns:a16="http://schemas.microsoft.com/office/drawing/2014/main" xmlns="" id="{27E3D60E-F197-446E-8B19-AAFE143A254F}"/>
                </a:ext>
              </a:extLst>
            </p:cNvPr>
            <p:cNvSpPr/>
            <p:nvPr/>
          </p:nvSpPr>
          <p:spPr>
            <a:xfrm>
              <a:off x="4251666" y="1078688"/>
              <a:ext cx="250991" cy="252251"/>
            </a:xfrm>
            <a:prstGeom prst="ellipse">
              <a:avLst/>
            </a:prstGeom>
            <a:solidFill>
              <a:srgbClr val="6F98DB"/>
            </a:solidFill>
            <a:ln>
              <a:solidFill>
                <a:srgbClr val="6F98D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endParaRPr>
            </a:p>
          </p:txBody>
        </p:sp>
        <p:sp>
          <p:nvSpPr>
            <p:cNvPr id="142" name="TextBox 141">
              <a:extLst>
                <a:ext uri="{FF2B5EF4-FFF2-40B4-BE49-F238E27FC236}">
                  <a16:creationId xmlns:a16="http://schemas.microsoft.com/office/drawing/2014/main" xmlns="" id="{1D9083F1-1D45-47E1-9AB0-86F2053315B8}"/>
                </a:ext>
              </a:extLst>
            </p:cNvPr>
            <p:cNvSpPr txBox="1"/>
            <p:nvPr/>
          </p:nvSpPr>
          <p:spPr>
            <a:xfrm>
              <a:off x="4224660" y="1050131"/>
              <a:ext cx="312945" cy="30777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altLang="ko-KR" sz="1400" b="1" dirty="0">
                  <a:solidFill>
                    <a:schemeClr val="bg1"/>
                  </a:solidFill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</a:rPr>
                <a:t>2</a:t>
              </a:r>
              <a:endParaRPr lang="ko-KR" altLang="en-US" sz="1400" b="1" dirty="0">
                <a:solidFill>
                  <a:schemeClr val="bg1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endParaRPr>
            </a:p>
          </p:txBody>
        </p:sp>
      </p:grpSp>
      <p:grpSp>
        <p:nvGrpSpPr>
          <p:cNvPr id="143" name="그룹 142">
            <a:extLst>
              <a:ext uri="{FF2B5EF4-FFF2-40B4-BE49-F238E27FC236}">
                <a16:creationId xmlns:a16="http://schemas.microsoft.com/office/drawing/2014/main" xmlns="" id="{4671B08B-B274-4D2C-9829-268A9FB9ACDF}"/>
              </a:ext>
            </a:extLst>
          </p:cNvPr>
          <p:cNvGrpSpPr>
            <a:grpSpLocks/>
          </p:cNvGrpSpPr>
          <p:nvPr/>
        </p:nvGrpSpPr>
        <p:grpSpPr bwMode="auto">
          <a:xfrm>
            <a:off x="6601803" y="3005654"/>
            <a:ext cx="312738" cy="307975"/>
            <a:chOff x="4224660" y="1050131"/>
            <a:chExt cx="312945" cy="307777"/>
          </a:xfrm>
        </p:grpSpPr>
        <p:sp>
          <p:nvSpPr>
            <p:cNvPr id="144" name="타원 143">
              <a:extLst>
                <a:ext uri="{FF2B5EF4-FFF2-40B4-BE49-F238E27FC236}">
                  <a16:creationId xmlns:a16="http://schemas.microsoft.com/office/drawing/2014/main" xmlns="" id="{C79CB36A-4B2C-41AC-82D2-C4841BB5FFA0}"/>
                </a:ext>
              </a:extLst>
            </p:cNvPr>
            <p:cNvSpPr/>
            <p:nvPr/>
          </p:nvSpPr>
          <p:spPr>
            <a:xfrm>
              <a:off x="4251666" y="1078688"/>
              <a:ext cx="250991" cy="252251"/>
            </a:xfrm>
            <a:prstGeom prst="ellipse">
              <a:avLst/>
            </a:prstGeom>
            <a:solidFill>
              <a:srgbClr val="6F98DB"/>
            </a:solidFill>
            <a:ln>
              <a:solidFill>
                <a:srgbClr val="6F98D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endParaRPr>
            </a:p>
          </p:txBody>
        </p:sp>
        <p:sp>
          <p:nvSpPr>
            <p:cNvPr id="145" name="TextBox 144">
              <a:extLst>
                <a:ext uri="{FF2B5EF4-FFF2-40B4-BE49-F238E27FC236}">
                  <a16:creationId xmlns:a16="http://schemas.microsoft.com/office/drawing/2014/main" xmlns="" id="{72B5DADA-26A3-46F9-BDF7-08FAAD4201BF}"/>
                </a:ext>
              </a:extLst>
            </p:cNvPr>
            <p:cNvSpPr txBox="1"/>
            <p:nvPr/>
          </p:nvSpPr>
          <p:spPr>
            <a:xfrm>
              <a:off x="4224660" y="1050131"/>
              <a:ext cx="312945" cy="30777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altLang="ko-KR" sz="1400" b="1" dirty="0">
                  <a:solidFill>
                    <a:schemeClr val="bg1"/>
                  </a:solidFill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</a:rPr>
                <a:t>3</a:t>
              </a:r>
              <a:endParaRPr lang="ko-KR" altLang="en-US" sz="1400" b="1" dirty="0">
                <a:solidFill>
                  <a:schemeClr val="bg1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endParaRPr>
            </a:p>
          </p:txBody>
        </p:sp>
      </p:grpSp>
      <p:grpSp>
        <p:nvGrpSpPr>
          <p:cNvPr id="149" name="그룹 37">
            <a:extLst>
              <a:ext uri="{FF2B5EF4-FFF2-40B4-BE49-F238E27FC236}">
                <a16:creationId xmlns:a16="http://schemas.microsoft.com/office/drawing/2014/main" xmlns="" id="{B27D1508-9359-40DE-9107-CAD2D8D544CC}"/>
              </a:ext>
            </a:extLst>
          </p:cNvPr>
          <p:cNvGrpSpPr>
            <a:grpSpLocks/>
          </p:cNvGrpSpPr>
          <p:nvPr/>
        </p:nvGrpSpPr>
        <p:grpSpPr bwMode="auto">
          <a:xfrm>
            <a:off x="9607662" y="3309303"/>
            <a:ext cx="312738" cy="307975"/>
            <a:chOff x="4224666" y="1050132"/>
            <a:chExt cx="312945" cy="307777"/>
          </a:xfrm>
        </p:grpSpPr>
        <p:sp>
          <p:nvSpPr>
            <p:cNvPr id="150" name="타원 149">
              <a:extLst>
                <a:ext uri="{FF2B5EF4-FFF2-40B4-BE49-F238E27FC236}">
                  <a16:creationId xmlns:a16="http://schemas.microsoft.com/office/drawing/2014/main" xmlns="" id="{7FE65519-D510-4157-BED9-CEBCE1B9913D}"/>
                </a:ext>
              </a:extLst>
            </p:cNvPr>
            <p:cNvSpPr/>
            <p:nvPr/>
          </p:nvSpPr>
          <p:spPr>
            <a:xfrm>
              <a:off x="4251666" y="1078688"/>
              <a:ext cx="250991" cy="252251"/>
            </a:xfrm>
            <a:prstGeom prst="ellipse">
              <a:avLst/>
            </a:prstGeom>
            <a:solidFill>
              <a:srgbClr val="6F98DB"/>
            </a:solidFill>
            <a:ln>
              <a:solidFill>
                <a:srgbClr val="6F98D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endParaRPr>
            </a:p>
          </p:txBody>
        </p:sp>
        <p:sp>
          <p:nvSpPr>
            <p:cNvPr id="151" name="TextBox 150">
              <a:extLst>
                <a:ext uri="{FF2B5EF4-FFF2-40B4-BE49-F238E27FC236}">
                  <a16:creationId xmlns:a16="http://schemas.microsoft.com/office/drawing/2014/main" xmlns="" id="{D5F8DEA2-A9C1-411C-9F63-FA89FCB58349}"/>
                </a:ext>
              </a:extLst>
            </p:cNvPr>
            <p:cNvSpPr txBox="1"/>
            <p:nvPr/>
          </p:nvSpPr>
          <p:spPr>
            <a:xfrm>
              <a:off x="4224666" y="1050132"/>
              <a:ext cx="312945" cy="30777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altLang="ko-KR" sz="1400" b="1" dirty="0">
                  <a:solidFill>
                    <a:schemeClr val="bg1"/>
                  </a:solidFill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</a:rPr>
                <a:t>5</a:t>
              </a:r>
              <a:endParaRPr lang="ko-KR" altLang="en-US" sz="1400" b="1" dirty="0">
                <a:solidFill>
                  <a:schemeClr val="bg1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endParaRPr>
            </a:p>
          </p:txBody>
        </p:sp>
      </p:grpSp>
      <p:grpSp>
        <p:nvGrpSpPr>
          <p:cNvPr id="155" name="그룹 37">
            <a:extLst>
              <a:ext uri="{FF2B5EF4-FFF2-40B4-BE49-F238E27FC236}">
                <a16:creationId xmlns:a16="http://schemas.microsoft.com/office/drawing/2014/main" xmlns="" id="{0B32981D-EFF7-41E6-9873-95FEE66517E4}"/>
              </a:ext>
            </a:extLst>
          </p:cNvPr>
          <p:cNvGrpSpPr>
            <a:grpSpLocks/>
          </p:cNvGrpSpPr>
          <p:nvPr/>
        </p:nvGrpSpPr>
        <p:grpSpPr bwMode="auto">
          <a:xfrm>
            <a:off x="9171281" y="2938259"/>
            <a:ext cx="312738" cy="307975"/>
            <a:chOff x="4224666" y="1050132"/>
            <a:chExt cx="312945" cy="307777"/>
          </a:xfrm>
        </p:grpSpPr>
        <p:sp>
          <p:nvSpPr>
            <p:cNvPr id="156" name="타원 155">
              <a:extLst>
                <a:ext uri="{FF2B5EF4-FFF2-40B4-BE49-F238E27FC236}">
                  <a16:creationId xmlns:a16="http://schemas.microsoft.com/office/drawing/2014/main" xmlns="" id="{E6A06111-0EF3-4580-B74F-AF76A49F251C}"/>
                </a:ext>
              </a:extLst>
            </p:cNvPr>
            <p:cNvSpPr/>
            <p:nvPr/>
          </p:nvSpPr>
          <p:spPr>
            <a:xfrm>
              <a:off x="4251666" y="1078688"/>
              <a:ext cx="250991" cy="252251"/>
            </a:xfrm>
            <a:prstGeom prst="ellipse">
              <a:avLst/>
            </a:prstGeom>
            <a:solidFill>
              <a:srgbClr val="6F98DB"/>
            </a:solidFill>
            <a:ln>
              <a:solidFill>
                <a:srgbClr val="6F98D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endParaRPr>
            </a:p>
          </p:txBody>
        </p:sp>
        <p:sp>
          <p:nvSpPr>
            <p:cNvPr id="157" name="TextBox 156">
              <a:extLst>
                <a:ext uri="{FF2B5EF4-FFF2-40B4-BE49-F238E27FC236}">
                  <a16:creationId xmlns:a16="http://schemas.microsoft.com/office/drawing/2014/main" xmlns="" id="{67DF794A-0727-44B4-82AE-30A54788F7EF}"/>
                </a:ext>
              </a:extLst>
            </p:cNvPr>
            <p:cNvSpPr txBox="1"/>
            <p:nvPr/>
          </p:nvSpPr>
          <p:spPr>
            <a:xfrm>
              <a:off x="4224666" y="1050132"/>
              <a:ext cx="312945" cy="30777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altLang="ko-KR" sz="1400" b="1" dirty="0">
                  <a:solidFill>
                    <a:schemeClr val="bg1"/>
                  </a:solidFill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</a:rPr>
                <a:t>4</a:t>
              </a:r>
              <a:endParaRPr lang="ko-KR" altLang="en-US" sz="1400" b="1" dirty="0">
                <a:solidFill>
                  <a:schemeClr val="bg1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63228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1_EBSCO General - Body">
  <a:themeElements>
    <a:clrScheme name="EBSCO General">
      <a:dk1>
        <a:sysClr val="windowText" lastClr="000000"/>
      </a:dk1>
      <a:lt1>
        <a:sysClr val="window" lastClr="FFFFFF"/>
      </a:lt1>
      <a:dk2>
        <a:srgbClr val="454545"/>
      </a:dk2>
      <a:lt2>
        <a:srgbClr val="E7E6E6"/>
      </a:lt2>
      <a:accent1>
        <a:srgbClr val="002F56"/>
      </a:accent1>
      <a:accent2>
        <a:srgbClr val="3E75CF"/>
      </a:accent2>
      <a:accent3>
        <a:srgbClr val="2F9A41"/>
      </a:accent3>
      <a:accent4>
        <a:srgbClr val="DF5B57"/>
      </a:accent4>
      <a:accent5>
        <a:srgbClr val="FCB83E"/>
      </a:accent5>
      <a:accent6>
        <a:srgbClr val="8A8A8A"/>
      </a:accent6>
      <a:hlink>
        <a:srgbClr val="0563C1"/>
      </a:hlink>
      <a:folHlink>
        <a:srgbClr val="954F72"/>
      </a:folHlink>
    </a:clrScheme>
    <a:fontScheme name="EBSCO Gener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>
          <a:gsLst>
            <a:gs pos="50000">
              <a:srgbClr val="10387A"/>
            </a:gs>
            <a:gs pos="50000">
              <a:schemeClr val="accent1"/>
            </a:gs>
          </a:gsLst>
          <a:lin ang="14100000" scaled="0"/>
        </a:gradFill>
        <a:ln>
          <a:noFill/>
        </a:ln>
      </a:spPr>
      <a:bodyPr rtlCol="0" anchor="ctr"/>
      <a:lstStyle>
        <a:defPPr algn="ctr">
          <a:defRPr sz="140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 cap="rnd">
          <a:solidFill>
            <a:schemeClr val="bg1">
              <a:lumMod val="50000"/>
            </a:schemeClr>
          </a:solidFill>
          <a:round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BSCO 2015 Theme v2" id="{2975043A-C95F-4D9D-8966-BD2F9103FC35}" vid="{A25642F3-7D27-431F-B3B7-742F97631E52}"/>
    </a:ext>
  </a:extLst>
</a:theme>
</file>

<file path=ppt/theme/theme2.xml><?xml version="1.0" encoding="utf-8"?>
<a:theme xmlns:a="http://schemas.openxmlformats.org/drawingml/2006/main" name="2_EBSCO General - Body">
  <a:themeElements>
    <a:clrScheme name="EBSCO General">
      <a:dk1>
        <a:sysClr val="windowText" lastClr="000000"/>
      </a:dk1>
      <a:lt1>
        <a:sysClr val="window" lastClr="FFFFFF"/>
      </a:lt1>
      <a:dk2>
        <a:srgbClr val="454545"/>
      </a:dk2>
      <a:lt2>
        <a:srgbClr val="E7E6E6"/>
      </a:lt2>
      <a:accent1>
        <a:srgbClr val="002F56"/>
      </a:accent1>
      <a:accent2>
        <a:srgbClr val="3E75CF"/>
      </a:accent2>
      <a:accent3>
        <a:srgbClr val="2F9A41"/>
      </a:accent3>
      <a:accent4>
        <a:srgbClr val="DF5B57"/>
      </a:accent4>
      <a:accent5>
        <a:srgbClr val="FCB83E"/>
      </a:accent5>
      <a:accent6>
        <a:srgbClr val="8A8A8A"/>
      </a:accent6>
      <a:hlink>
        <a:srgbClr val="0563C1"/>
      </a:hlink>
      <a:folHlink>
        <a:srgbClr val="954F72"/>
      </a:folHlink>
    </a:clrScheme>
    <a:fontScheme name="사용자 지정 3">
      <a:majorFont>
        <a:latin typeface="나눔스퀘어라운드 Regular"/>
        <a:ea typeface="나눔스퀘어라운드 Regular"/>
        <a:cs typeface=""/>
      </a:majorFont>
      <a:minorFont>
        <a:latin typeface="나눔스퀘어라운드 Regular"/>
        <a:ea typeface="나눔스퀘어라운드 Regular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>
          <a:gsLst>
            <a:gs pos="50000">
              <a:srgbClr val="10387A"/>
            </a:gs>
            <a:gs pos="50000">
              <a:schemeClr val="accent1"/>
            </a:gs>
          </a:gsLst>
          <a:lin ang="14100000" scaled="0"/>
        </a:gradFill>
        <a:ln>
          <a:noFill/>
        </a:ln>
      </a:spPr>
      <a:bodyPr rtlCol="0" anchor="ctr"/>
      <a:lstStyle>
        <a:defPPr algn="ctr">
          <a:defRPr sz="140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 cap="rnd">
          <a:solidFill>
            <a:schemeClr val="bg1">
              <a:lumMod val="50000"/>
            </a:schemeClr>
          </a:solidFill>
          <a:round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BSCO 2015 Theme v2" id="{2975043A-C95F-4D9D-8966-BD2F9103FC35}" vid="{A25642F3-7D27-431F-B3B7-742F97631E52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1307</TotalTime>
  <Words>2407</Words>
  <Application>Microsoft Office PowerPoint</Application>
  <PresentationFormat>와이드스크린</PresentationFormat>
  <Paragraphs>496</Paragraphs>
  <Slides>37</Slides>
  <Notes>21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2</vt:i4>
      </vt:variant>
      <vt:variant>
        <vt:lpstr>슬라이드 제목</vt:lpstr>
      </vt:variant>
      <vt:variant>
        <vt:i4>37</vt:i4>
      </vt:variant>
    </vt:vector>
  </HeadingPairs>
  <TitlesOfParts>
    <vt:vector size="45" baseType="lpstr">
      <vt:lpstr>나눔스퀘어라운드 Regular</vt:lpstr>
      <vt:lpstr>Ebrima</vt:lpstr>
      <vt:lpstr>맑은 고딕</vt:lpstr>
      <vt:lpstr>Calibri</vt:lpstr>
      <vt:lpstr>Wingdings</vt:lpstr>
      <vt:lpstr>Arial</vt:lpstr>
      <vt:lpstr>1_EBSCO General - Body</vt:lpstr>
      <vt:lpstr>2_EBSCO General - Body</vt:lpstr>
      <vt:lpstr>PowerPoint 프레젠테이션</vt:lpstr>
      <vt:lpstr>ATLA Historical Monographs Collection</vt:lpstr>
      <vt:lpstr>PowerPoint 프레젠테이션</vt:lpstr>
      <vt:lpstr>EBSCOhost* 이용 가이드 </vt:lpstr>
      <vt:lpstr>PowerPoint 프레젠테이션</vt:lpstr>
      <vt:lpstr>검색 &amp; 탐색 (RESEARCH)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기본 활용 도구 (TOOLS)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개인화 도구 (My EBSCOhost)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2020 EBSCOhost 기본 이용 가이드 (Google 로그인)</dc:title>
  <dc:creator>Andrew Lee</dc:creator>
  <cp:lastModifiedBy>Bu_user</cp:lastModifiedBy>
  <cp:revision>228</cp:revision>
  <dcterms:created xsi:type="dcterms:W3CDTF">2017-12-18T20:46:54Z</dcterms:created>
  <dcterms:modified xsi:type="dcterms:W3CDTF">2020-08-03T00:26:32Z</dcterms:modified>
</cp:coreProperties>
</file>