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341" r:id="rId2"/>
    <p:sldId id="352" r:id="rId3"/>
    <p:sldId id="342" r:id="rId4"/>
    <p:sldId id="353" r:id="rId5"/>
    <p:sldId id="357" r:id="rId6"/>
    <p:sldId id="358" r:id="rId7"/>
    <p:sldId id="1173" r:id="rId8"/>
    <p:sldId id="360" r:id="rId9"/>
    <p:sldId id="356" r:id="rId10"/>
    <p:sldId id="362" r:id="rId11"/>
    <p:sldId id="363" r:id="rId12"/>
    <p:sldId id="364" r:id="rId13"/>
    <p:sldId id="365" r:id="rId14"/>
    <p:sldId id="366" r:id="rId15"/>
    <p:sldId id="282" r:id="rId16"/>
    <p:sldId id="335" r:id="rId1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CBF"/>
    <a:srgbClr val="7F9EAD"/>
    <a:srgbClr val="AFA58E"/>
    <a:srgbClr val="00D1A8"/>
    <a:srgbClr val="E2C133"/>
    <a:srgbClr val="00A884"/>
    <a:srgbClr val="007FD1"/>
    <a:srgbClr val="E6E6E6"/>
    <a:srgbClr val="89D16D"/>
    <a:srgbClr val="00A8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B9CA77-4115-46DE-9DD5-FC11EE44C71D}" v="1" dt="2020-09-14T06:52:13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1" autoAdjust="0"/>
    <p:restoredTop sz="94238" autoAdjust="0"/>
  </p:normalViewPr>
  <p:slideViewPr>
    <p:cSldViewPr snapToGrid="0" showGuides="1">
      <p:cViewPr varScale="1">
        <p:scale>
          <a:sx n="140" d="100"/>
          <a:sy n="140" d="100"/>
        </p:scale>
        <p:origin x="462" y="120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mer Jung" userId="f55f4652-1e45-4b38-b176-15d95abb47eb" providerId="ADAL" clId="{A19998E7-6C53-4647-8B48-39AE11E6A881}"/>
    <pc:docChg chg="undo custSel addSld delSld modSld">
      <pc:chgData name="Summer Jung" userId="f55f4652-1e45-4b38-b176-15d95abb47eb" providerId="ADAL" clId="{A19998E7-6C53-4647-8B48-39AE11E6A881}" dt="2020-03-11T02:12:03.166" v="1091" actId="2696"/>
      <pc:docMkLst>
        <pc:docMk/>
      </pc:docMkLst>
      <pc:sldChg chg="addSp delSp modSp add del">
        <pc:chgData name="Summer Jung" userId="f55f4652-1e45-4b38-b176-15d95abb47eb" providerId="ADAL" clId="{A19998E7-6C53-4647-8B48-39AE11E6A881}" dt="2020-03-11T01:54:04.748" v="681" actId="2696"/>
        <pc:sldMkLst>
          <pc:docMk/>
          <pc:sldMk cId="0" sldId="256"/>
        </pc:sldMkLst>
        <pc:spChg chg="add del mod">
          <ac:chgData name="Summer Jung" userId="f55f4652-1e45-4b38-b176-15d95abb47eb" providerId="ADAL" clId="{A19998E7-6C53-4647-8B48-39AE11E6A881}" dt="2020-03-11T01:52:31.616" v="561" actId="14100"/>
          <ac:spMkLst>
            <pc:docMk/>
            <pc:sldMk cId="0" sldId="256"/>
            <ac:spMk id="2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2:44.557" v="562" actId="478"/>
          <ac:spMkLst>
            <pc:docMk/>
            <pc:sldMk cId="0" sldId="256"/>
            <ac:spMk id="3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2:44.557" v="562" actId="478"/>
          <ac:spMkLst>
            <pc:docMk/>
            <pc:sldMk cId="0" sldId="256"/>
            <ac:spMk id="4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2:44.557" v="562" actId="478"/>
          <ac:spMkLst>
            <pc:docMk/>
            <pc:sldMk cId="0" sldId="256"/>
            <ac:spMk id="5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2:44.557" v="562" actId="478"/>
          <ac:spMkLst>
            <pc:docMk/>
            <pc:sldMk cId="0" sldId="256"/>
            <ac:spMk id="6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2:44.557" v="562" actId="478"/>
          <ac:spMkLst>
            <pc:docMk/>
            <pc:sldMk cId="0" sldId="256"/>
            <ac:spMk id="7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2:44.557" v="562" actId="478"/>
          <ac:spMkLst>
            <pc:docMk/>
            <pc:sldMk cId="0" sldId="256"/>
            <ac:spMk id="8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2:44.557" v="562" actId="478"/>
          <ac:spMkLst>
            <pc:docMk/>
            <pc:sldMk cId="0" sldId="256"/>
            <ac:spMk id="9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2:44.557" v="562" actId="478"/>
          <ac:spMkLst>
            <pc:docMk/>
            <pc:sldMk cId="0" sldId="256"/>
            <ac:spMk id="10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2:44.557" v="562" actId="478"/>
          <ac:spMkLst>
            <pc:docMk/>
            <pc:sldMk cId="0" sldId="256"/>
            <ac:spMk id="11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2:44.557" v="562" actId="478"/>
          <ac:spMkLst>
            <pc:docMk/>
            <pc:sldMk cId="0" sldId="256"/>
            <ac:spMk id="12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13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14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15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16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17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18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19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20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21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22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23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24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25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26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27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28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29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30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31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32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33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34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35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36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37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38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39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40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41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42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43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44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45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46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47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48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49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50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51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52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53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54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55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56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44.257" v="675"/>
          <ac:spMkLst>
            <pc:docMk/>
            <pc:sldMk cId="0" sldId="256"/>
            <ac:spMk id="57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58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59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60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61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62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63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64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65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66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67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68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69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70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71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72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73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74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75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76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77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78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79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80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81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82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83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84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85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86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87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88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89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90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91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92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93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94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95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96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97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98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99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100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101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3:57.052" v="678"/>
          <ac:spMkLst>
            <pc:docMk/>
            <pc:sldMk cId="0" sldId="256"/>
            <ac:spMk id="102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2:25.880" v="560"/>
          <ac:spMkLst>
            <pc:docMk/>
            <pc:sldMk cId="0" sldId="256"/>
            <ac:spMk id="103" creationId="{00000000-0000-0000-0000-000000000000}"/>
          </ac:spMkLst>
        </pc:spChg>
        <pc:spChg chg="add del">
          <ac:chgData name="Summer Jung" userId="f55f4652-1e45-4b38-b176-15d95abb47eb" providerId="ADAL" clId="{A19998E7-6C53-4647-8B48-39AE11E6A881}" dt="2020-03-11T01:52:44.557" v="562" actId="478"/>
          <ac:spMkLst>
            <pc:docMk/>
            <pc:sldMk cId="0" sldId="256"/>
            <ac:spMk id="104" creationId="{00000000-0000-0000-0000-000000000000}"/>
          </ac:spMkLst>
        </pc:spChg>
        <pc:spChg chg="add del mod">
          <ac:chgData name="Summer Jung" userId="f55f4652-1e45-4b38-b176-15d95abb47eb" providerId="ADAL" clId="{A19998E7-6C53-4647-8B48-39AE11E6A881}" dt="2020-03-11T01:52:25.880" v="560"/>
          <ac:spMkLst>
            <pc:docMk/>
            <pc:sldMk cId="0" sldId="256"/>
            <ac:spMk id="105" creationId="{9892ECFA-1C50-4233-990D-F0B187E89A11}"/>
          </ac:spMkLst>
        </pc:spChg>
      </pc:sldChg>
      <pc:sldChg chg="modSp">
        <pc:chgData name="Summer Jung" userId="f55f4652-1e45-4b38-b176-15d95abb47eb" providerId="ADAL" clId="{A19998E7-6C53-4647-8B48-39AE11E6A881}" dt="2020-03-11T01:34:24.895" v="14" actId="20577"/>
        <pc:sldMkLst>
          <pc:docMk/>
          <pc:sldMk cId="899190842" sldId="257"/>
        </pc:sldMkLst>
        <pc:spChg chg="mod">
          <ac:chgData name="Summer Jung" userId="f55f4652-1e45-4b38-b176-15d95abb47eb" providerId="ADAL" clId="{A19998E7-6C53-4647-8B48-39AE11E6A881}" dt="2020-03-11T01:34:24.895" v="14" actId="20577"/>
          <ac:spMkLst>
            <pc:docMk/>
            <pc:sldMk cId="899190842" sldId="257"/>
            <ac:spMk id="4" creationId="{7D551861-5946-4EEA-BE5D-4EC8EA20A0A4}"/>
          </ac:spMkLst>
        </pc:spChg>
      </pc:sldChg>
      <pc:sldChg chg="addSp modSp">
        <pc:chgData name="Summer Jung" userId="f55f4652-1e45-4b38-b176-15d95abb47eb" providerId="ADAL" clId="{A19998E7-6C53-4647-8B48-39AE11E6A881}" dt="2020-03-11T01:48:48.736" v="553" actId="20577"/>
        <pc:sldMkLst>
          <pc:docMk/>
          <pc:sldMk cId="103153495" sldId="335"/>
        </pc:sldMkLst>
        <pc:spChg chg="mod">
          <ac:chgData name="Summer Jung" userId="f55f4652-1e45-4b38-b176-15d95abb47eb" providerId="ADAL" clId="{A19998E7-6C53-4647-8B48-39AE11E6A881}" dt="2020-03-11T01:47:38.951" v="499" actId="14100"/>
          <ac:spMkLst>
            <pc:docMk/>
            <pc:sldMk cId="103153495" sldId="335"/>
            <ac:spMk id="10" creationId="{00000000-0000-0000-0000-000000000000}"/>
          </ac:spMkLst>
        </pc:spChg>
        <pc:spChg chg="mod">
          <ac:chgData name="Summer Jung" userId="f55f4652-1e45-4b38-b176-15d95abb47eb" providerId="ADAL" clId="{A19998E7-6C53-4647-8B48-39AE11E6A881}" dt="2020-03-11T01:48:48.736" v="553" actId="20577"/>
          <ac:spMkLst>
            <pc:docMk/>
            <pc:sldMk cId="103153495" sldId="335"/>
            <ac:spMk id="12" creationId="{00000000-0000-0000-0000-000000000000}"/>
          </ac:spMkLst>
        </pc:spChg>
        <pc:picChg chg="mod">
          <ac:chgData name="Summer Jung" userId="f55f4652-1e45-4b38-b176-15d95abb47eb" providerId="ADAL" clId="{A19998E7-6C53-4647-8B48-39AE11E6A881}" dt="2020-03-11T01:47:12.964" v="444" actId="1037"/>
          <ac:picMkLst>
            <pc:docMk/>
            <pc:sldMk cId="103153495" sldId="335"/>
            <ac:picMk id="4" creationId="{00000000-0000-0000-0000-000000000000}"/>
          </ac:picMkLst>
        </pc:picChg>
        <pc:picChg chg="add mod ord modCrop">
          <ac:chgData name="Summer Jung" userId="f55f4652-1e45-4b38-b176-15d95abb47eb" providerId="ADAL" clId="{A19998E7-6C53-4647-8B48-39AE11E6A881}" dt="2020-03-11T01:47:29.982" v="498" actId="14100"/>
          <ac:picMkLst>
            <pc:docMk/>
            <pc:sldMk cId="103153495" sldId="335"/>
            <ac:picMk id="14" creationId="{0AA2E76A-9C2F-41CA-9554-6C10525D99A4}"/>
          </ac:picMkLst>
        </pc:picChg>
        <pc:cxnChg chg="mod">
          <ac:chgData name="Summer Jung" userId="f55f4652-1e45-4b38-b176-15d95abb47eb" providerId="ADAL" clId="{A19998E7-6C53-4647-8B48-39AE11E6A881}" dt="2020-03-11T01:47:58.532" v="516" actId="14100"/>
          <ac:cxnSpMkLst>
            <pc:docMk/>
            <pc:sldMk cId="103153495" sldId="335"/>
            <ac:cxnSpMk id="11" creationId="{00000000-0000-0000-0000-000000000000}"/>
          </ac:cxnSpMkLst>
        </pc:cxnChg>
      </pc:sldChg>
      <pc:sldChg chg="addSp delSp modSp del">
        <pc:chgData name="Summer Jung" userId="f55f4652-1e45-4b38-b176-15d95abb47eb" providerId="ADAL" clId="{A19998E7-6C53-4647-8B48-39AE11E6A881}" dt="2020-03-11T01:37:39.168" v="103" actId="2696"/>
        <pc:sldMkLst>
          <pc:docMk/>
          <pc:sldMk cId="1372624630" sldId="359"/>
        </pc:sldMkLst>
        <pc:grpChg chg="add del mod">
          <ac:chgData name="Summer Jung" userId="f55f4652-1e45-4b38-b176-15d95abb47eb" providerId="ADAL" clId="{A19998E7-6C53-4647-8B48-39AE11E6A881}" dt="2020-03-11T01:35:29.282" v="18" actId="478"/>
          <ac:grpSpMkLst>
            <pc:docMk/>
            <pc:sldMk cId="1372624630" sldId="359"/>
            <ac:grpSpMk id="11" creationId="{26FAFA19-4720-4F04-A67D-6240C26B8473}"/>
          </ac:grpSpMkLst>
        </pc:grpChg>
      </pc:sldChg>
      <pc:sldChg chg="addSp delSp modSp">
        <pc:chgData name="Summer Jung" userId="f55f4652-1e45-4b38-b176-15d95abb47eb" providerId="ADAL" clId="{A19998E7-6C53-4647-8B48-39AE11E6A881}" dt="2020-03-11T01:43:29.356" v="307" actId="1036"/>
        <pc:sldMkLst>
          <pc:docMk/>
          <pc:sldMk cId="4130613317" sldId="362"/>
        </pc:sldMkLst>
        <pc:spChg chg="add mod">
          <ac:chgData name="Summer Jung" userId="f55f4652-1e45-4b38-b176-15d95abb47eb" providerId="ADAL" clId="{A19998E7-6C53-4647-8B48-39AE11E6A881}" dt="2020-03-11T01:41:40.176" v="186" actId="20577"/>
          <ac:spMkLst>
            <pc:docMk/>
            <pc:sldMk cId="4130613317" sldId="362"/>
            <ac:spMk id="12" creationId="{715BED6E-9C6B-4DC9-B4CC-BE6C48A643B4}"/>
          </ac:spMkLst>
        </pc:spChg>
        <pc:spChg chg="mod">
          <ac:chgData name="Summer Jung" userId="f55f4652-1e45-4b38-b176-15d95abb47eb" providerId="ADAL" clId="{A19998E7-6C53-4647-8B48-39AE11E6A881}" dt="2020-03-11T01:43:29.356" v="307" actId="1036"/>
          <ac:spMkLst>
            <pc:docMk/>
            <pc:sldMk cId="4130613317" sldId="362"/>
            <ac:spMk id="23" creationId="{42677F08-77B1-4830-9DAB-87CAA74EB19D}"/>
          </ac:spMkLst>
        </pc:spChg>
        <pc:spChg chg="del">
          <ac:chgData name="Summer Jung" userId="f55f4652-1e45-4b38-b176-15d95abb47eb" providerId="ADAL" clId="{A19998E7-6C53-4647-8B48-39AE11E6A881}" dt="2020-03-11T01:40:49.017" v="174" actId="478"/>
          <ac:spMkLst>
            <pc:docMk/>
            <pc:sldMk cId="4130613317" sldId="362"/>
            <ac:spMk id="25" creationId="{BB9AB13D-2186-4D88-AA00-DF22F57FBB95}"/>
          </ac:spMkLst>
        </pc:spChg>
        <pc:spChg chg="mod">
          <ac:chgData name="Summer Jung" userId="f55f4652-1e45-4b38-b176-15d95abb47eb" providerId="ADAL" clId="{A19998E7-6C53-4647-8B48-39AE11E6A881}" dt="2020-03-11T01:41:12.939" v="175" actId="1076"/>
          <ac:spMkLst>
            <pc:docMk/>
            <pc:sldMk cId="4130613317" sldId="362"/>
            <ac:spMk id="34" creationId="{148625C6-984D-4BE6-8678-9D2B071DD99E}"/>
          </ac:spMkLst>
        </pc:spChg>
        <pc:spChg chg="mod">
          <ac:chgData name="Summer Jung" userId="f55f4652-1e45-4b38-b176-15d95abb47eb" providerId="ADAL" clId="{A19998E7-6C53-4647-8B48-39AE11E6A881}" dt="2020-03-11T01:40:29.407" v="170" actId="14100"/>
          <ac:spMkLst>
            <pc:docMk/>
            <pc:sldMk cId="4130613317" sldId="362"/>
            <ac:spMk id="35" creationId="{C05B0A13-90B6-4AAB-89FC-99C928048195}"/>
          </ac:spMkLst>
        </pc:spChg>
        <pc:spChg chg="mod">
          <ac:chgData name="Summer Jung" userId="f55f4652-1e45-4b38-b176-15d95abb47eb" providerId="ADAL" clId="{A19998E7-6C53-4647-8B48-39AE11E6A881}" dt="2020-03-11T01:41:23.140" v="181" actId="1037"/>
          <ac:spMkLst>
            <pc:docMk/>
            <pc:sldMk cId="4130613317" sldId="362"/>
            <ac:spMk id="36" creationId="{54523768-E5D8-4AE4-8303-5B78BE0FA88C}"/>
          </ac:spMkLst>
        </pc:spChg>
        <pc:spChg chg="mod">
          <ac:chgData name="Summer Jung" userId="f55f4652-1e45-4b38-b176-15d95abb47eb" providerId="ADAL" clId="{A19998E7-6C53-4647-8B48-39AE11E6A881}" dt="2020-03-11T01:41:30.442" v="182" actId="1076"/>
          <ac:spMkLst>
            <pc:docMk/>
            <pc:sldMk cId="4130613317" sldId="362"/>
            <ac:spMk id="37" creationId="{B38AF3DF-AF9A-410E-A347-DDED34F98D6F}"/>
          </ac:spMkLst>
        </pc:spChg>
        <pc:spChg chg="del">
          <ac:chgData name="Summer Jung" userId="f55f4652-1e45-4b38-b176-15d95abb47eb" providerId="ADAL" clId="{A19998E7-6C53-4647-8B48-39AE11E6A881}" dt="2020-03-11T01:40:46.310" v="173" actId="478"/>
          <ac:spMkLst>
            <pc:docMk/>
            <pc:sldMk cId="4130613317" sldId="362"/>
            <ac:spMk id="38" creationId="{9E6D7C7D-3ABB-455A-80A4-FAA2A936FA5D}"/>
          </ac:spMkLst>
        </pc:spChg>
        <pc:picChg chg="del">
          <ac:chgData name="Summer Jung" userId="f55f4652-1e45-4b38-b176-15d95abb47eb" providerId="ADAL" clId="{A19998E7-6C53-4647-8B48-39AE11E6A881}" dt="2020-03-11T01:39:40.453" v="123" actId="478"/>
          <ac:picMkLst>
            <pc:docMk/>
            <pc:sldMk cId="4130613317" sldId="362"/>
            <ac:picMk id="2" creationId="{3089070E-9D55-46BF-B5C0-D96575C8839A}"/>
          </ac:picMkLst>
        </pc:picChg>
        <pc:picChg chg="add mod ord">
          <ac:chgData name="Summer Jung" userId="f55f4652-1e45-4b38-b176-15d95abb47eb" providerId="ADAL" clId="{A19998E7-6C53-4647-8B48-39AE11E6A881}" dt="2020-03-11T01:40:11.365" v="145" actId="167"/>
          <ac:picMkLst>
            <pc:docMk/>
            <pc:sldMk cId="4130613317" sldId="362"/>
            <ac:picMk id="11" creationId="{88BF4285-0625-4388-AC45-E44EFFDA4429}"/>
          </ac:picMkLst>
        </pc:picChg>
      </pc:sldChg>
      <pc:sldChg chg="modSp">
        <pc:chgData name="Summer Jung" userId="f55f4652-1e45-4b38-b176-15d95abb47eb" providerId="ADAL" clId="{A19998E7-6C53-4647-8B48-39AE11E6A881}" dt="2020-03-11T01:44:41.788" v="346" actId="1035"/>
        <pc:sldMkLst>
          <pc:docMk/>
          <pc:sldMk cId="1036365209" sldId="364"/>
        </pc:sldMkLst>
        <pc:spChg chg="mod">
          <ac:chgData name="Summer Jung" userId="f55f4652-1e45-4b38-b176-15d95abb47eb" providerId="ADAL" clId="{A19998E7-6C53-4647-8B48-39AE11E6A881}" dt="2020-03-11T01:44:38.658" v="344" actId="1038"/>
          <ac:spMkLst>
            <pc:docMk/>
            <pc:sldMk cId="1036365209" sldId="364"/>
            <ac:spMk id="25" creationId="{701C6460-10EE-4981-9A53-05E7B2312568}"/>
          </ac:spMkLst>
        </pc:spChg>
        <pc:picChg chg="mod modCrop">
          <ac:chgData name="Summer Jung" userId="f55f4652-1e45-4b38-b176-15d95abb47eb" providerId="ADAL" clId="{A19998E7-6C53-4647-8B48-39AE11E6A881}" dt="2020-03-11T01:44:41.788" v="346" actId="1035"/>
          <ac:picMkLst>
            <pc:docMk/>
            <pc:sldMk cId="1036365209" sldId="364"/>
            <ac:picMk id="6" creationId="{6BB48B25-07EF-4A32-A844-B87E1F299B13}"/>
          </ac:picMkLst>
        </pc:picChg>
      </pc:sldChg>
      <pc:sldChg chg="add del">
        <pc:chgData name="Summer Jung" userId="f55f4652-1e45-4b38-b176-15d95abb47eb" providerId="ADAL" clId="{A19998E7-6C53-4647-8B48-39AE11E6A881}" dt="2020-03-11T01:38:53.635" v="119" actId="2696"/>
        <pc:sldMkLst>
          <pc:docMk/>
          <pc:sldMk cId="1801339351" sldId="1172"/>
        </pc:sldMkLst>
      </pc:sldChg>
      <pc:sldChg chg="addSp delSp modSp add">
        <pc:chgData name="Summer Jung" userId="f55f4652-1e45-4b38-b176-15d95abb47eb" providerId="ADAL" clId="{A19998E7-6C53-4647-8B48-39AE11E6A881}" dt="2020-03-11T01:38:48.065" v="118" actId="1036"/>
        <pc:sldMkLst>
          <pc:docMk/>
          <pc:sldMk cId="1445682401" sldId="1173"/>
        </pc:sldMkLst>
        <pc:spChg chg="mod">
          <ac:chgData name="Summer Jung" userId="f55f4652-1e45-4b38-b176-15d95abb47eb" providerId="ADAL" clId="{A19998E7-6C53-4647-8B48-39AE11E6A881}" dt="2020-03-11T01:36:50.834" v="55" actId="1036"/>
          <ac:spMkLst>
            <pc:docMk/>
            <pc:sldMk cId="1445682401" sldId="1173"/>
            <ac:spMk id="42" creationId="{CD05CD00-83D6-42AE-991E-34A109F6604A}"/>
          </ac:spMkLst>
        </pc:spChg>
        <pc:spChg chg="mod">
          <ac:chgData name="Summer Jung" userId="f55f4652-1e45-4b38-b176-15d95abb47eb" providerId="ADAL" clId="{A19998E7-6C53-4647-8B48-39AE11E6A881}" dt="2020-03-11T01:37:32.635" v="102" actId="1037"/>
          <ac:spMkLst>
            <pc:docMk/>
            <pc:sldMk cId="1445682401" sldId="1173"/>
            <ac:spMk id="45" creationId="{E29B0AC3-7C06-4FC7-AEF3-3C3399BEC2D6}"/>
          </ac:spMkLst>
        </pc:spChg>
        <pc:spChg chg="mod">
          <ac:chgData name="Summer Jung" userId="f55f4652-1e45-4b38-b176-15d95abb47eb" providerId="ADAL" clId="{A19998E7-6C53-4647-8B48-39AE11E6A881}" dt="2020-03-11T01:37:01.735" v="80" actId="1037"/>
          <ac:spMkLst>
            <pc:docMk/>
            <pc:sldMk cId="1445682401" sldId="1173"/>
            <ac:spMk id="46" creationId="{4FC422F9-6BA8-4E43-B657-D2A96ADB6DF6}"/>
          </ac:spMkLst>
        </pc:spChg>
        <pc:spChg chg="mod">
          <ac:chgData name="Summer Jung" userId="f55f4652-1e45-4b38-b176-15d95abb47eb" providerId="ADAL" clId="{A19998E7-6C53-4647-8B48-39AE11E6A881}" dt="2020-03-11T01:38:48.065" v="118" actId="1036"/>
          <ac:spMkLst>
            <pc:docMk/>
            <pc:sldMk cId="1445682401" sldId="1173"/>
            <ac:spMk id="49" creationId="{563FCB14-02C7-40B4-B396-6BD8F4B9C644}"/>
          </ac:spMkLst>
        </pc:spChg>
        <pc:spChg chg="mod">
          <ac:chgData name="Summer Jung" userId="f55f4652-1e45-4b38-b176-15d95abb47eb" providerId="ADAL" clId="{A19998E7-6C53-4647-8B48-39AE11E6A881}" dt="2020-03-11T01:37:11.013" v="82" actId="1076"/>
          <ac:spMkLst>
            <pc:docMk/>
            <pc:sldMk cId="1445682401" sldId="1173"/>
            <ac:spMk id="50" creationId="{C33AAC02-39C9-4F2A-A681-5794EEA439F5}"/>
          </ac:spMkLst>
        </pc:spChg>
        <pc:spChg chg="mod">
          <ac:chgData name="Summer Jung" userId="f55f4652-1e45-4b38-b176-15d95abb47eb" providerId="ADAL" clId="{A19998E7-6C53-4647-8B48-39AE11E6A881}" dt="2020-03-11T01:37:16.830" v="97" actId="1035"/>
          <ac:spMkLst>
            <pc:docMk/>
            <pc:sldMk cId="1445682401" sldId="1173"/>
            <ac:spMk id="52" creationId="{E7DF1002-A880-4C1D-BF40-CCBB4B24D958}"/>
          </ac:spMkLst>
        </pc:spChg>
        <pc:spChg chg="mod">
          <ac:chgData name="Summer Jung" userId="f55f4652-1e45-4b38-b176-15d95abb47eb" providerId="ADAL" clId="{A19998E7-6C53-4647-8B48-39AE11E6A881}" dt="2020-03-11T01:37:06.337" v="81" actId="1076"/>
          <ac:spMkLst>
            <pc:docMk/>
            <pc:sldMk cId="1445682401" sldId="1173"/>
            <ac:spMk id="53" creationId="{182393EC-F352-4487-AB70-70128D0502C8}"/>
          </ac:spMkLst>
        </pc:spChg>
        <pc:grpChg chg="add mod">
          <ac:chgData name="Summer Jung" userId="f55f4652-1e45-4b38-b176-15d95abb47eb" providerId="ADAL" clId="{A19998E7-6C53-4647-8B48-39AE11E6A881}" dt="2020-03-11T01:36:35.770" v="42" actId="1035"/>
          <ac:grpSpMkLst>
            <pc:docMk/>
            <pc:sldMk cId="1445682401" sldId="1173"/>
            <ac:grpSpMk id="3" creationId="{ADF30168-EDF4-4DE4-AFAC-DB6357EACC1E}"/>
          </ac:grpSpMkLst>
        </pc:grpChg>
        <pc:grpChg chg="add del mod ord">
          <ac:chgData name="Summer Jung" userId="f55f4652-1e45-4b38-b176-15d95abb47eb" providerId="ADAL" clId="{A19998E7-6C53-4647-8B48-39AE11E6A881}" dt="2020-03-11T01:36:07.517" v="25" actId="165"/>
          <ac:grpSpMkLst>
            <pc:docMk/>
            <pc:sldMk cId="1445682401" sldId="1173"/>
            <ac:grpSpMk id="11" creationId="{4CC51AE3-0B52-40E8-B7D6-63F4E25DEF84}"/>
          </ac:grpSpMkLst>
        </pc:grpChg>
        <pc:picChg chg="del">
          <ac:chgData name="Summer Jung" userId="f55f4652-1e45-4b38-b176-15d95abb47eb" providerId="ADAL" clId="{A19998E7-6C53-4647-8B48-39AE11E6A881}" dt="2020-03-11T01:35:35.421" v="20" actId="478"/>
          <ac:picMkLst>
            <pc:docMk/>
            <pc:sldMk cId="1445682401" sldId="1173"/>
            <ac:picMk id="2" creationId="{720A85D5-3A3A-472F-B982-1669B9F8001B}"/>
          </ac:picMkLst>
        </pc:picChg>
        <pc:picChg chg="mod topLvl modCrop">
          <ac:chgData name="Summer Jung" userId="f55f4652-1e45-4b38-b176-15d95abb47eb" providerId="ADAL" clId="{A19998E7-6C53-4647-8B48-39AE11E6A881}" dt="2020-03-11T01:36:22.135" v="27" actId="164"/>
          <ac:picMkLst>
            <pc:docMk/>
            <pc:sldMk cId="1445682401" sldId="1173"/>
            <ac:picMk id="12" creationId="{6F1CDD80-AF3B-47E6-96E7-1A0F071A2EA0}"/>
          </ac:picMkLst>
        </pc:picChg>
        <pc:picChg chg="mod topLvl">
          <ac:chgData name="Summer Jung" userId="f55f4652-1e45-4b38-b176-15d95abb47eb" providerId="ADAL" clId="{A19998E7-6C53-4647-8B48-39AE11E6A881}" dt="2020-03-11T01:36:22.135" v="27" actId="164"/>
          <ac:picMkLst>
            <pc:docMk/>
            <pc:sldMk cId="1445682401" sldId="1173"/>
            <ac:picMk id="14" creationId="{70A9B96F-C5EC-4A2F-9DC6-97D772DA652E}"/>
          </ac:picMkLst>
        </pc:picChg>
      </pc:sldChg>
      <pc:sldChg chg="addSp delSp modSp add del">
        <pc:chgData name="Summer Jung" userId="f55f4652-1e45-4b38-b176-15d95abb47eb" providerId="ADAL" clId="{A19998E7-6C53-4647-8B48-39AE11E6A881}" dt="2020-03-11T02:12:03.166" v="1091" actId="2696"/>
        <pc:sldMkLst>
          <pc:docMk/>
          <pc:sldMk cId="4122218795" sldId="1174"/>
        </pc:sldMkLst>
        <pc:spChg chg="del">
          <ac:chgData name="Summer Jung" userId="f55f4652-1e45-4b38-b176-15d95abb47eb" providerId="ADAL" clId="{A19998E7-6C53-4647-8B48-39AE11E6A881}" dt="2020-03-11T01:52:06.827" v="556" actId="478"/>
          <ac:spMkLst>
            <pc:docMk/>
            <pc:sldMk cId="4122218795" sldId="1174"/>
            <ac:spMk id="2" creationId="{DAFF4114-95B0-43D9-8DC9-2B8A75395127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3" creationId="{CF61ADB2-DC43-48C4-B4A0-F89590453C43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4" creationId="{42EB75B6-F197-48C7-99CE-0824149901B7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5" creationId="{8349B805-4534-4EC6-9385-B0B7A037B7E0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6" creationId="{E955308B-E942-4B8D-92BA-FEF0E93BEAF0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7" creationId="{162CDD41-9B5F-4F09-A9F4-45CA5CF44E2B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8" creationId="{D81CF1B6-6EBD-4CA8-9C8C-DC296461E494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9" creationId="{C7C6CEFA-1A24-46B4-AAB4-1A370763528C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10" creationId="{22A3FC79-510F-4967-95AC-0C3D12455F13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11" creationId="{CD379811-C86B-41F3-9485-DCDAB64C9B97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12" creationId="{F13ADC18-835E-4436-BAFA-6A6A5088ED9E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13" creationId="{A2A0A26F-FD12-48DA-BEFA-E03012E10C4A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14" creationId="{0A8682A6-D63A-4C87-85E5-5A29694ECBCD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15" creationId="{F9CB7C86-4698-47FD-9750-7B94ABD0E166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16" creationId="{EACFD564-07DD-437E-8E8D-800EFF55E32D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17" creationId="{2F3736C0-FB7C-49FE-94C6-05BDE4A8C225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18" creationId="{47437D31-2121-4DA2-942B-827E47C18137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19" creationId="{DE5B2725-5E45-4F2B-8592-9BC4C8B19C57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20" creationId="{D3EBC013-6DA6-4B0D-9E0E-413383FCFACD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21" creationId="{438C1244-B22A-40CA-A48A-83431F8BE8FC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22" creationId="{F66773AA-126B-4E8B-96C5-85B9A89358A8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23" creationId="{800C0A6F-EDB5-4114-A691-F5CB7F6390F9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24" creationId="{73461489-2C40-453C-82B9-2D6C6F6D2CCE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25" creationId="{4A432305-6595-4E81-B2DA-CB1B82DA1A16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26" creationId="{194E4B63-269F-4C12-B284-4C9BE143A744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27" creationId="{71D0E770-84A5-42D9-9BAC-F5C1F42BE99B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28" creationId="{BE0ACC05-0280-4F36-A1A7-2DCCC3C42FAB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29" creationId="{73C1F9AA-FB0D-49D9-932F-D3A98EB2DF6C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30" creationId="{2270C3DC-7944-46C2-AB3A-199D70F81FA5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31" creationId="{35BECA9F-B1D5-4A6A-9BA2-1B294574F5C1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32" creationId="{3A3D52F3-EC89-4CA6-82BD-12B166A03211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33" creationId="{F0743375-3C13-4AC9-9548-41EC143ED87A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34" creationId="{FDB91E16-F2E5-4C1D-BD4B-68CD56A92E5F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35" creationId="{B880E72A-B4C3-4339-BF33-5B68990942D8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36" creationId="{38F5E15C-58E5-4D66-929D-1436F432C93B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37" creationId="{0C692502-6EDF-4167-BDAE-36B17C8F8C44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38" creationId="{3F5F12D6-C05E-49C5-9320-75CEA82D9665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39" creationId="{E5046D6D-B41F-4806-8B81-75ADEB1287AC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40" creationId="{C158969B-762D-4CD6-A0FB-A2E151D63C53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41" creationId="{7C09CDE5-0532-4646-AC13-DDB2B789D462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42" creationId="{EE28377A-3783-473C-A256-9D1BBA57A230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43" creationId="{477FFCA7-7585-4559-898C-C9C4E88CA6CE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44" creationId="{C5ADD81C-D968-4239-9921-64DB096797CF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45" creationId="{BF908928-DDB4-4295-81FA-0C764631AC5C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46" creationId="{02B91FBB-ADF5-41D9-B41C-646767CB066C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47" creationId="{41E648CF-DBBA-40B4-B3F6-1268CF4FD261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48" creationId="{FE289F88-00E7-4FCA-BB72-315226C34DAF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49" creationId="{AB142B82-E6AF-4CE2-9970-F09541E0140E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50" creationId="{B5688985-40EF-4B78-BFE4-7B584FAC5FC3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51" creationId="{C2899DE1-D249-4465-8241-FE002B513B93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52" creationId="{E493C435-2E2D-4246-B3E5-03EA2E385D51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53" creationId="{72B78C3B-BC04-43E4-BF8C-19FE927548A9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54" creationId="{8B9E7488-023D-4E69-8204-094ED7A1701A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55" creationId="{AE152039-468D-4D00-8923-3EADDA3D4ED4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56" creationId="{59089792-2B92-492D-BCB9-302CA646A55F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57" creationId="{BC79F185-61ED-4E1E-953E-D146436325B5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58" creationId="{145813EF-AF8E-4FB5-9012-0E1DFB76A3E0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59" creationId="{3C6AB769-B383-4971-B4AA-69FC2A767C3E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60" creationId="{DD8563E1-ED63-43C8-B54D-6A4F5DCF0390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61" creationId="{0965AC9A-A17B-4D9E-A46C-0016D48D7E69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62" creationId="{6110CE5A-4104-49CB-8749-CF15C43C40FE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63" creationId="{F9208102-3595-4587-B0DB-B3F0B33CE8FC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64" creationId="{7444AAB9-0F41-4E35-8B48-B6193B61C1FF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65" creationId="{5756C72D-437E-4DDE-BFD8-5C8989ABBAE0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66" creationId="{6D3AA3D1-5ABA-4888-B3ED-E5C9E80F9A70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67" creationId="{75330794-015F-48DB-9D80-E6A55FE74731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68" creationId="{A8EFF0EE-1C5C-4542-B536-6A946A126D18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69" creationId="{E4DFEA96-1C89-468D-A499-E5034D8C614E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70" creationId="{C7246414-FC89-4191-92DE-57790197A085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71" creationId="{3F2088FB-7F25-452B-ADA2-A11691285EED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72" creationId="{A09E04A8-2C82-46E7-B2DD-42FF8DFB1161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73" creationId="{941FCBCD-8F74-4E22-8933-CCA52EDD11BB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74" creationId="{0A8EE123-1227-4839-80E3-B8F37FAB5329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75" creationId="{E50DB04E-DF0C-43D5-8DEF-6EDBB2BFFDD0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76" creationId="{33527DF1-3A9D-454B-9CCF-AA3C3EE0753C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77" creationId="{B73510AD-F56D-483C-BA64-7AA20666690D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78" creationId="{60C29DF6-690B-4903-85A5-0D6C3976FF42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79" creationId="{2D70E66F-B384-4A4C-8A6D-C680B82E0AF7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80" creationId="{1CF5A429-9F2C-4786-8B08-7A0F8C4E5BBC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81" creationId="{85A5DA66-3CAE-4A26-BFC2-8639E620E811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82" creationId="{CFA37488-A18C-4AB5-A18D-A6DC4140B5D0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83" creationId="{EB97C121-1CD2-4468-9D4B-B468DF443956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84" creationId="{AEBC63E8-718C-4BBC-949D-EF47F60BAE79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85" creationId="{B6A76EC4-7F87-4EBF-827C-E22504D38757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86" creationId="{2BE5EA88-D758-406E-A2E4-321DD705B60D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87" creationId="{32764040-DD1D-4550-BE1B-3BD6FBFB57CD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88" creationId="{4907DEB1-4D0C-4121-9FB1-EBFF08619C8F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89" creationId="{C6F2AC15-B62D-42B0-BF65-267FA99575B7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90" creationId="{3141E3C8-4189-4274-BD0B-49CE60B66DF3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91" creationId="{F74C0220-0127-4A60-BC27-F9BDBCC0392A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92" creationId="{3088AFA1-C13F-4455-ACA3-84C6B5A2D098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93" creationId="{D13B0366-DAB1-4851-8372-80EB7DF91AE7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94" creationId="{9F82F7A8-653C-4429-A464-9505691BA64F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95" creationId="{81E8204F-66AD-48C3-BE4E-7A57FFABBD33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96" creationId="{605619B3-6787-4662-9DB0-5289CABA2E0F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97" creationId="{A527152A-B14C-45DA-B53F-A42916B6430B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98" creationId="{066BA045-2AFF-4249-B3F2-ADB1A391AB06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99" creationId="{29F3BDEB-6F9D-48CB-A4BF-6FFE811259E3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100" creationId="{80D89B81-A137-4A6A-AC2A-DAE5A827177D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101" creationId="{B893BB15-5D19-445E-8507-9AE90E533678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102" creationId="{55106EBE-D919-44D7-91D3-1C5A95BF4289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103" creationId="{14B00EEA-CFBE-4D2E-B664-043547FCAF96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104" creationId="{EFDA3E03-B5FE-4D0D-B3EE-0AE70D27DE52}"/>
          </ac:spMkLst>
        </pc:spChg>
        <pc:spChg chg="add del">
          <ac:chgData name="Summer Jung" userId="f55f4652-1e45-4b38-b176-15d95abb47eb" providerId="ADAL" clId="{A19998E7-6C53-4647-8B48-39AE11E6A881}" dt="2020-03-11T01:52:25.137" v="559"/>
          <ac:spMkLst>
            <pc:docMk/>
            <pc:sldMk cId="4122218795" sldId="1174"/>
            <ac:spMk id="105" creationId="{8650FFDC-9B2D-4180-99F7-0221ED3D9686}"/>
          </ac:spMkLst>
        </pc:spChg>
        <pc:spChg chg="add mod">
          <ac:chgData name="Summer Jung" userId="f55f4652-1e45-4b38-b176-15d95abb47eb" providerId="ADAL" clId="{A19998E7-6C53-4647-8B48-39AE11E6A881}" dt="2020-03-11T01:53:33.964" v="674" actId="404"/>
          <ac:spMkLst>
            <pc:docMk/>
            <pc:sldMk cId="4122218795" sldId="1174"/>
            <ac:spMk id="106" creationId="{4655AEBB-5419-4DB2-91D4-BA3967272144}"/>
          </ac:spMkLst>
        </pc:spChg>
        <pc:spChg chg="add mod topLvl">
          <ac:chgData name="Summer Jung" userId="f55f4652-1e45-4b38-b176-15d95abb47eb" providerId="ADAL" clId="{A19998E7-6C53-4647-8B48-39AE11E6A881}" dt="2020-03-11T01:55:40.176" v="718" actId="164"/>
          <ac:spMkLst>
            <pc:docMk/>
            <pc:sldMk cId="4122218795" sldId="1174"/>
            <ac:spMk id="107" creationId="{FC4F64B6-5B31-430A-8D77-036FAFE44DD1}"/>
          </ac:spMkLst>
        </pc:spChg>
        <pc:spChg chg="add mod topLvl">
          <ac:chgData name="Summer Jung" userId="f55f4652-1e45-4b38-b176-15d95abb47eb" providerId="ADAL" clId="{A19998E7-6C53-4647-8B48-39AE11E6A881}" dt="2020-03-11T01:55:40.176" v="718" actId="164"/>
          <ac:spMkLst>
            <pc:docMk/>
            <pc:sldMk cId="4122218795" sldId="1174"/>
            <ac:spMk id="108" creationId="{4CF6ED1D-D7C7-44E4-B368-C2F0CCF4836E}"/>
          </ac:spMkLst>
        </pc:spChg>
        <pc:spChg chg="add mod topLvl">
          <ac:chgData name="Summer Jung" userId="f55f4652-1e45-4b38-b176-15d95abb47eb" providerId="ADAL" clId="{A19998E7-6C53-4647-8B48-39AE11E6A881}" dt="2020-03-11T01:55:40.176" v="718" actId="164"/>
          <ac:spMkLst>
            <pc:docMk/>
            <pc:sldMk cId="4122218795" sldId="1174"/>
            <ac:spMk id="109" creationId="{5F455B1A-98B4-47F4-B879-1AE0B2942F1C}"/>
          </ac:spMkLst>
        </pc:spChg>
        <pc:spChg chg="add mod topLvl">
          <ac:chgData name="Summer Jung" userId="f55f4652-1e45-4b38-b176-15d95abb47eb" providerId="ADAL" clId="{A19998E7-6C53-4647-8B48-39AE11E6A881}" dt="2020-03-11T01:56:07.645" v="736" actId="1036"/>
          <ac:spMkLst>
            <pc:docMk/>
            <pc:sldMk cId="4122218795" sldId="1174"/>
            <ac:spMk id="110" creationId="{09B59F43-1736-46AC-8E0A-619640F81674}"/>
          </ac:spMkLst>
        </pc:spChg>
        <pc:spChg chg="add mod">
          <ac:chgData name="Summer Jung" userId="f55f4652-1e45-4b38-b176-15d95abb47eb" providerId="ADAL" clId="{A19998E7-6C53-4647-8B48-39AE11E6A881}" dt="2020-03-11T01:57:26.302" v="796" actId="1037"/>
          <ac:spMkLst>
            <pc:docMk/>
            <pc:sldMk cId="4122218795" sldId="1174"/>
            <ac:spMk id="111" creationId="{D79F7399-8FBC-4101-B4F7-FF8B2BD9BB7C}"/>
          </ac:spMkLst>
        </pc:spChg>
        <pc:spChg chg="add mod">
          <ac:chgData name="Summer Jung" userId="f55f4652-1e45-4b38-b176-15d95abb47eb" providerId="ADAL" clId="{A19998E7-6C53-4647-8B48-39AE11E6A881}" dt="2020-03-11T01:57:50.438" v="822" actId="1037"/>
          <ac:spMkLst>
            <pc:docMk/>
            <pc:sldMk cId="4122218795" sldId="1174"/>
            <ac:spMk id="112" creationId="{C806E782-62DB-4712-9853-05357D56D41C}"/>
          </ac:spMkLst>
        </pc:spChg>
        <pc:spChg chg="add mod">
          <ac:chgData name="Summer Jung" userId="f55f4652-1e45-4b38-b176-15d95abb47eb" providerId="ADAL" clId="{A19998E7-6C53-4647-8B48-39AE11E6A881}" dt="2020-03-11T01:53:50.610" v="677" actId="1076"/>
          <ac:spMkLst>
            <pc:docMk/>
            <pc:sldMk cId="4122218795" sldId="1174"/>
            <ac:spMk id="113" creationId="{4E125B51-A2EC-4AF3-BB19-5886CC1D3764}"/>
          </ac:spMkLst>
        </pc:spChg>
        <pc:spChg chg="add mod">
          <ac:chgData name="Summer Jung" userId="f55f4652-1e45-4b38-b176-15d95abb47eb" providerId="ADAL" clId="{A19998E7-6C53-4647-8B48-39AE11E6A881}" dt="2020-03-11T01:53:50.610" v="677" actId="1076"/>
          <ac:spMkLst>
            <pc:docMk/>
            <pc:sldMk cId="4122218795" sldId="1174"/>
            <ac:spMk id="114" creationId="{B3D01811-1D52-40B3-B97B-99540928B6D8}"/>
          </ac:spMkLst>
        </pc:spChg>
        <pc:spChg chg="add mod">
          <ac:chgData name="Summer Jung" userId="f55f4652-1e45-4b38-b176-15d95abb47eb" providerId="ADAL" clId="{A19998E7-6C53-4647-8B48-39AE11E6A881}" dt="2020-03-11T01:53:50.610" v="677" actId="1076"/>
          <ac:spMkLst>
            <pc:docMk/>
            <pc:sldMk cId="4122218795" sldId="1174"/>
            <ac:spMk id="115" creationId="{82E0CB2B-072E-4A2E-93E7-3BB4877D72E8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16" creationId="{837569DF-39BA-409B-A642-E97E5EAB1531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17" creationId="{6B6CED85-2F6B-430C-B9CA-CCF10EF39F27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18" creationId="{B31D6FC9-0B96-4807-AE9F-661A036C31DC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19" creationId="{896FFE25-F368-41EE-8BD4-65A3F69F93B7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20" creationId="{14EE2BC1-CF8F-42BE-85C2-03C5DC8A41DA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21" creationId="{D453F933-C637-422B-B57A-391C72AF70F2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22" creationId="{B195CB13-1333-4E11-8014-2453CBB38179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23" creationId="{22C9EC34-B0E7-4D53-AFBA-4B586591409B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24" creationId="{B580F260-C941-479A-B4A3-4508F9378E9F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25" creationId="{D5CAAC40-B637-4260-908A-4FC869E55A93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26" creationId="{5DACB785-ED79-4288-9800-202BF86E926C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27" creationId="{D530A516-5015-4E15-BA31-A2AB801AF61B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28" creationId="{CDACF73C-83ED-4956-B115-24E600B3B73F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29" creationId="{721EA7D3-19E2-4437-98A2-C7FB79BFA8A5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30" creationId="{E8FDFDE4-214C-46E8-BC7D-B11894C1F77E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31" creationId="{2FCD4537-45AA-4825-91E4-EFF5F4D0CC36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32" creationId="{3DE0BEFD-485E-45CB-AC13-788086DC062B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33" creationId="{53520DE6-6FFE-4466-953D-FFDECE7408EE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34" creationId="{B1D4F040-C295-4F0C-AB19-8A6E890EC6EC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35" creationId="{08D8B694-3F28-419E-AB6D-E35AC99E88B7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36" creationId="{6E591F7C-1A7F-438D-9D91-0E7819AECF8E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37" creationId="{34EC3531-19A1-47FD-AA0F-4FCBA08B6AB9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38" creationId="{E8AD3510-DB22-47A5-9D47-DFC52AAD3A85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39" creationId="{635DFFE4-A0B2-4CA9-BC51-7AFF22C75D3D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40" creationId="{B9E648E3-BBF7-44B0-BD89-07AE2CCD6A85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41" creationId="{18B38951-7091-46E5-8B8B-92FD3E0AD6D5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42" creationId="{EE65E43A-1405-4308-BB5E-C4D5C57323CB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43" creationId="{00836F8A-D398-460F-8042-87FA28D0F85F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44" creationId="{CFB2926C-416C-4149-83BA-F085B69246B3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45" creationId="{92319FE7-BB76-4CA9-AD67-3D994E9DE2E1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46" creationId="{E1195A8F-8623-42F8-B817-9B5DEE26506F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47" creationId="{23BC6E8E-0C71-4AE4-8372-5296BC7589A5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48" creationId="{D7CBF81F-8A16-49D1-95A2-53178D464B9E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49" creationId="{7EB1BF24-5B6F-40AE-B4FE-A7E6094EC24B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50" creationId="{A232A657-BDBE-4694-A794-DD6C3E50549A}"/>
          </ac:spMkLst>
        </pc:spChg>
        <pc:spChg chg="add mod">
          <ac:chgData name="Summer Jung" userId="f55f4652-1e45-4b38-b176-15d95abb47eb" providerId="ADAL" clId="{A19998E7-6C53-4647-8B48-39AE11E6A881}" dt="2020-03-11T01:54:48.774" v="713" actId="1036"/>
          <ac:spMkLst>
            <pc:docMk/>
            <pc:sldMk cId="4122218795" sldId="1174"/>
            <ac:spMk id="151" creationId="{9537FF69-CA8A-40AD-8605-349A52289745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52" creationId="{9906B076-8F9A-4BBE-B38B-19FDE5C1F8F1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53" creationId="{260B67C1-AC75-4301-94A4-FC486E494192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54" creationId="{2DC4FF06-3788-4F6B-96D5-E64631847699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55" creationId="{66E9FAF9-D601-47DB-B732-FD97A38242E5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56" creationId="{3C460597-ED64-4A51-9B2F-D3E6E94D867C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57" creationId="{DB583C79-342D-4956-B0A7-0027AA3E505C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58" creationId="{2BB23165-821B-4921-8776-4B2BD530CCB7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59" creationId="{D90A031F-FB22-42E0-958B-B5575D24ADD4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60" creationId="{07D6DACB-15B9-40FE-843E-F3B43A046484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61" creationId="{16AB6FE3-53F1-4030-ADEC-C03625352F0C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62" creationId="{FBA9FA3A-189C-45F7-B4F4-06A94D176402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63" creationId="{C298D818-D33E-4704-B946-13676329EBD0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64" creationId="{B4DCE86B-09A1-4287-AB80-15543573D54D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65" creationId="{5811696B-1617-4669-8804-DA931D652388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66" creationId="{7315CAD1-3B13-4A72-B737-9EF3879C35A6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67" creationId="{BA3019DE-BCB2-4AAD-B8C6-153F4A2824AC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68" creationId="{501E4CA0-CEB7-419C-B1DD-A7A5F7920244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69" creationId="{BFED7B31-1D7D-4B1D-AFF7-0E2F3307EB40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70" creationId="{99576E5B-A4DE-4935-A1DD-71C82698F459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71" creationId="{B929A309-85D6-4ABA-B9BB-5A74D344CA20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72" creationId="{CC65CB49-FCD4-402A-825F-8C1B905AC62C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73" creationId="{8DB88161-68BA-4363-B804-000B04295006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74" creationId="{7EDEA3F9-F702-4A90-85A9-5E1EAD6F4856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75" creationId="{BB426055-3DB4-4120-BB43-6D3123FDE6E0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76" creationId="{E3C94E4B-15C4-414A-B9B6-CE047E7118F1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77" creationId="{365E31F6-9B83-4DD9-9C75-73F25F181FBA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78" creationId="{E00941C7-CB40-4DAC-B670-71DB74C8944F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79" creationId="{77F6BB0B-79F4-457D-8D99-E7B622504E7C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80" creationId="{716BAD7A-C1CE-4E97-925E-8B687B43DD5E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81" creationId="{96E3F96B-67A3-4A7B-A0C8-90ED49BC2B97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82" creationId="{FE45E4AD-CC87-40B2-9D54-B7E22F24454A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83" creationId="{6658E9F5-7185-4354-8AED-177997042D4F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84" creationId="{CFF5E99A-0445-450E-88B9-3BAE8D4D9067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85" creationId="{74F490DA-D18F-4E20-8DFF-A901532A39FB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86" creationId="{65BD9380-B19B-4AB2-9D23-3C4465590385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87" creationId="{F4DBDD5D-C655-47EF-8F5A-1E1EF71AE37B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88" creationId="{67D20FDF-9D55-4C3A-A200-F5717279789B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89" creationId="{B2447F1C-7F80-4918-861E-4B1A66FAC1A8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90" creationId="{E73E226C-E320-4ADA-BE14-83C1F747E1E7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91" creationId="{C08E048B-4A6D-474C-8675-6468BD0B7589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92" creationId="{E8B7DD82-0F87-46A6-B7BC-33AC94AD5F8F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93" creationId="{A39EACB3-0813-40C3-910B-BA7528670FA3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94" creationId="{793D4B83-CAD1-4C60-A8AB-683806900EC2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95" creationId="{A05B5991-62BA-422D-B182-6307305D9E21}"/>
          </ac:spMkLst>
        </pc:spChg>
        <pc:spChg chg="add mod">
          <ac:chgData name="Summer Jung" userId="f55f4652-1e45-4b38-b176-15d95abb47eb" providerId="ADAL" clId="{A19998E7-6C53-4647-8B48-39AE11E6A881}" dt="2020-03-11T01:54:24.342" v="683" actId="1076"/>
          <ac:spMkLst>
            <pc:docMk/>
            <pc:sldMk cId="4122218795" sldId="1174"/>
            <ac:spMk id="196" creationId="{FFC46EC6-52E5-417E-A947-28C62AC03673}"/>
          </ac:spMkLst>
        </pc:spChg>
        <pc:grpChg chg="add del mod">
          <ac:chgData name="Summer Jung" userId="f55f4652-1e45-4b38-b176-15d95abb47eb" providerId="ADAL" clId="{A19998E7-6C53-4647-8B48-39AE11E6A881}" dt="2020-03-11T01:55:27.877" v="717" actId="165"/>
          <ac:grpSpMkLst>
            <pc:docMk/>
            <pc:sldMk cId="4122218795" sldId="1174"/>
            <ac:grpSpMk id="197" creationId="{A6ECC661-67A9-4C09-8280-2D3AA9291332}"/>
          </ac:grpSpMkLst>
        </pc:grpChg>
        <pc:grpChg chg="add mod">
          <ac:chgData name="Summer Jung" userId="f55f4652-1e45-4b38-b176-15d95abb47eb" providerId="ADAL" clId="{A19998E7-6C53-4647-8B48-39AE11E6A881}" dt="2020-03-11T01:55:47.507" v="719" actId="14100"/>
          <ac:grpSpMkLst>
            <pc:docMk/>
            <pc:sldMk cId="4122218795" sldId="1174"/>
            <ac:grpSpMk id="198" creationId="{F87752EB-5075-4467-A84A-F2AE3AA6D8EB}"/>
          </ac:grpSpMkLst>
        </pc:grpChg>
      </pc:sldChg>
      <pc:sldChg chg="addSp delSp modSp add">
        <pc:chgData name="Summer Jung" userId="f55f4652-1e45-4b38-b176-15d95abb47eb" providerId="ADAL" clId="{A19998E7-6C53-4647-8B48-39AE11E6A881}" dt="2020-03-11T02:11:58.010" v="1090" actId="2710"/>
        <pc:sldMkLst>
          <pc:docMk/>
          <pc:sldMk cId="4197011817" sldId="1175"/>
        </pc:sldMkLst>
        <pc:spChg chg="add del">
          <ac:chgData name="Summer Jung" userId="f55f4652-1e45-4b38-b176-15d95abb47eb" providerId="ADAL" clId="{A19998E7-6C53-4647-8B48-39AE11E6A881}" dt="2020-03-11T02:05:45.339" v="929"/>
          <ac:spMkLst>
            <pc:docMk/>
            <pc:sldMk cId="4197011817" sldId="1175"/>
            <ac:spMk id="2" creationId="{9FCF424B-2B72-4195-BB18-75C8F32EDC40}"/>
          </ac:spMkLst>
        </pc:spChg>
        <pc:spChg chg="add del">
          <ac:chgData name="Summer Jung" userId="f55f4652-1e45-4b38-b176-15d95abb47eb" providerId="ADAL" clId="{A19998E7-6C53-4647-8B48-39AE11E6A881}" dt="2020-03-11T02:06:55.011" v="950"/>
          <ac:spMkLst>
            <pc:docMk/>
            <pc:sldMk cId="4197011817" sldId="1175"/>
            <ac:spMk id="3" creationId="{9C4C5B00-DCFE-4DE3-9621-4393FD2D417D}"/>
          </ac:spMkLst>
        </pc:spChg>
        <pc:spChg chg="mod">
          <ac:chgData name="Summer Jung" userId="f55f4652-1e45-4b38-b176-15d95abb47eb" providerId="ADAL" clId="{A19998E7-6C53-4647-8B48-39AE11E6A881}" dt="2020-03-11T02:01:44.452" v="868" actId="207"/>
          <ac:spMkLst>
            <pc:docMk/>
            <pc:sldMk cId="4197011817" sldId="1175"/>
            <ac:spMk id="95" creationId="{5B8672D8-E270-4A94-B09D-82EC3E6091C4}"/>
          </ac:spMkLst>
        </pc:spChg>
        <pc:spChg chg="add mod">
          <ac:chgData name="Summer Jung" userId="f55f4652-1e45-4b38-b176-15d95abb47eb" providerId="ADAL" clId="{A19998E7-6C53-4647-8B48-39AE11E6A881}" dt="2020-03-11T02:01:52.346" v="871" actId="20577"/>
          <ac:spMkLst>
            <pc:docMk/>
            <pc:sldMk cId="4197011817" sldId="1175"/>
            <ac:spMk id="98" creationId="{F1197649-C281-400B-9C13-04C7B79AAD3D}"/>
          </ac:spMkLst>
        </pc:spChg>
        <pc:spChg chg="add mod">
          <ac:chgData name="Summer Jung" userId="f55f4652-1e45-4b38-b176-15d95abb47eb" providerId="ADAL" clId="{A19998E7-6C53-4647-8B48-39AE11E6A881}" dt="2020-03-11T02:05:30.273" v="927" actId="404"/>
          <ac:spMkLst>
            <pc:docMk/>
            <pc:sldMk cId="4197011817" sldId="1175"/>
            <ac:spMk id="99" creationId="{F9293AEB-5C94-4AD6-8C25-A84BD3F34546}"/>
          </ac:spMkLst>
        </pc:spChg>
        <pc:spChg chg="add mod">
          <ac:chgData name="Summer Jung" userId="f55f4652-1e45-4b38-b176-15d95abb47eb" providerId="ADAL" clId="{A19998E7-6C53-4647-8B48-39AE11E6A881}" dt="2020-03-11T02:06:08.775" v="934" actId="2710"/>
          <ac:spMkLst>
            <pc:docMk/>
            <pc:sldMk cId="4197011817" sldId="1175"/>
            <ac:spMk id="100" creationId="{095EB15F-638D-42A4-A5C8-13A48F7359C3}"/>
          </ac:spMkLst>
        </pc:spChg>
        <pc:spChg chg="add mod">
          <ac:chgData name="Summer Jung" userId="f55f4652-1e45-4b38-b176-15d95abb47eb" providerId="ADAL" clId="{A19998E7-6C53-4647-8B48-39AE11E6A881}" dt="2020-03-11T02:01:02.382" v="863" actId="1036"/>
          <ac:spMkLst>
            <pc:docMk/>
            <pc:sldMk cId="4197011817" sldId="1175"/>
            <ac:spMk id="101" creationId="{A86D11B6-9FAE-4F5C-A485-EC99C0D0362B}"/>
          </ac:spMkLst>
        </pc:spChg>
        <pc:spChg chg="add mod">
          <ac:chgData name="Summer Jung" userId="f55f4652-1e45-4b38-b176-15d95abb47eb" providerId="ADAL" clId="{A19998E7-6C53-4647-8B48-39AE11E6A881}" dt="2020-03-11T02:01:02.382" v="863" actId="1036"/>
          <ac:spMkLst>
            <pc:docMk/>
            <pc:sldMk cId="4197011817" sldId="1175"/>
            <ac:spMk id="102" creationId="{B999858E-7010-4CBB-B37F-F7D63B758CF2}"/>
          </ac:spMkLst>
        </pc:spChg>
        <pc:spChg chg="add mod">
          <ac:chgData name="Summer Jung" userId="f55f4652-1e45-4b38-b176-15d95abb47eb" providerId="ADAL" clId="{A19998E7-6C53-4647-8B48-39AE11E6A881}" dt="2020-03-11T02:01:02.382" v="863" actId="1036"/>
          <ac:spMkLst>
            <pc:docMk/>
            <pc:sldMk cId="4197011817" sldId="1175"/>
            <ac:spMk id="103" creationId="{2E091D32-CEDB-4347-B0D2-C41985B28D4E}"/>
          </ac:spMkLst>
        </pc:spChg>
        <pc:spChg chg="mod">
          <ac:chgData name="Summer Jung" userId="f55f4652-1e45-4b38-b176-15d95abb47eb" providerId="ADAL" clId="{A19998E7-6C53-4647-8B48-39AE11E6A881}" dt="2020-03-11T02:02:04.611" v="874" actId="207"/>
          <ac:spMkLst>
            <pc:docMk/>
            <pc:sldMk cId="4197011817" sldId="1175"/>
            <ac:spMk id="105" creationId="{599F7649-1A2F-4077-A84E-E13B01C94757}"/>
          </ac:spMkLst>
        </pc:spChg>
        <pc:spChg chg="mod">
          <ac:chgData name="Summer Jung" userId="f55f4652-1e45-4b38-b176-15d95abb47eb" providerId="ADAL" clId="{A19998E7-6C53-4647-8B48-39AE11E6A881}" dt="2020-03-11T02:01:02.382" v="863" actId="1036"/>
          <ac:spMkLst>
            <pc:docMk/>
            <pc:sldMk cId="4197011817" sldId="1175"/>
            <ac:spMk id="110" creationId="{09B59F43-1736-46AC-8E0A-619640F81674}"/>
          </ac:spMkLst>
        </pc:spChg>
        <pc:spChg chg="mod">
          <ac:chgData name="Summer Jung" userId="f55f4652-1e45-4b38-b176-15d95abb47eb" providerId="ADAL" clId="{A19998E7-6C53-4647-8B48-39AE11E6A881}" dt="2020-03-11T02:08:31.582" v="991" actId="404"/>
          <ac:spMkLst>
            <pc:docMk/>
            <pc:sldMk cId="4197011817" sldId="1175"/>
            <ac:spMk id="111" creationId="{D79F7399-8FBC-4101-B4F7-FF8B2BD9BB7C}"/>
          </ac:spMkLst>
        </pc:spChg>
        <pc:spChg chg="mod">
          <ac:chgData name="Summer Jung" userId="f55f4652-1e45-4b38-b176-15d95abb47eb" providerId="ADAL" clId="{A19998E7-6C53-4647-8B48-39AE11E6A881}" dt="2020-03-11T02:01:02.382" v="863" actId="1036"/>
          <ac:spMkLst>
            <pc:docMk/>
            <pc:sldMk cId="4197011817" sldId="1175"/>
            <ac:spMk id="112" creationId="{C806E782-62DB-4712-9853-05357D56D41C}"/>
          </ac:spMkLst>
        </pc:spChg>
        <pc:spChg chg="mod">
          <ac:chgData name="Summer Jung" userId="f55f4652-1e45-4b38-b176-15d95abb47eb" providerId="ADAL" clId="{A19998E7-6C53-4647-8B48-39AE11E6A881}" dt="2020-03-11T02:01:02.382" v="863" actId="1036"/>
          <ac:spMkLst>
            <pc:docMk/>
            <pc:sldMk cId="4197011817" sldId="1175"/>
            <ac:spMk id="113" creationId="{4E125B51-A2EC-4AF3-BB19-5886CC1D3764}"/>
          </ac:spMkLst>
        </pc:spChg>
        <pc:spChg chg="mod">
          <ac:chgData name="Summer Jung" userId="f55f4652-1e45-4b38-b176-15d95abb47eb" providerId="ADAL" clId="{A19998E7-6C53-4647-8B48-39AE11E6A881}" dt="2020-03-11T02:01:02.382" v="863" actId="1036"/>
          <ac:spMkLst>
            <pc:docMk/>
            <pc:sldMk cId="4197011817" sldId="1175"/>
            <ac:spMk id="114" creationId="{B3D01811-1D52-40B3-B97B-99540928B6D8}"/>
          </ac:spMkLst>
        </pc:spChg>
        <pc:spChg chg="mod">
          <ac:chgData name="Summer Jung" userId="f55f4652-1e45-4b38-b176-15d95abb47eb" providerId="ADAL" clId="{A19998E7-6C53-4647-8B48-39AE11E6A881}" dt="2020-03-11T02:01:02.382" v="863" actId="1036"/>
          <ac:spMkLst>
            <pc:docMk/>
            <pc:sldMk cId="4197011817" sldId="1175"/>
            <ac:spMk id="115" creationId="{82E0CB2B-072E-4A2E-93E7-3BB4877D72E8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16" creationId="{837569DF-39BA-409B-A642-E97E5EAB1531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17" creationId="{6B6CED85-2F6B-430C-B9CA-CCF10EF39F27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18" creationId="{B31D6FC9-0B96-4807-AE9F-661A036C31DC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19" creationId="{896FFE25-F368-41EE-8BD4-65A3F69F93B7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20" creationId="{14EE2BC1-CF8F-42BE-85C2-03C5DC8A41DA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21" creationId="{D453F933-C637-422B-B57A-391C72AF70F2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22" creationId="{B195CB13-1333-4E11-8014-2453CBB38179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23" creationId="{22C9EC34-B0E7-4D53-AFBA-4B586591409B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24" creationId="{B580F260-C941-479A-B4A3-4508F9378E9F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25" creationId="{D5CAAC40-B637-4260-908A-4FC869E55A93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26" creationId="{5DACB785-ED79-4288-9800-202BF86E926C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27" creationId="{D530A516-5015-4E15-BA31-A2AB801AF61B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28" creationId="{CDACF73C-83ED-4956-B115-24E600B3B73F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29" creationId="{721EA7D3-19E2-4437-98A2-C7FB79BFA8A5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30" creationId="{E8FDFDE4-214C-46E8-BC7D-B11894C1F77E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31" creationId="{2FCD4537-45AA-4825-91E4-EFF5F4D0CC36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32" creationId="{3DE0BEFD-485E-45CB-AC13-788086DC062B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33" creationId="{53520DE6-6FFE-4466-953D-FFDECE7408EE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34" creationId="{B1D4F040-C295-4F0C-AB19-8A6E890EC6EC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35" creationId="{08D8B694-3F28-419E-AB6D-E35AC99E88B7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36" creationId="{6E591F7C-1A7F-438D-9D91-0E7819AECF8E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37" creationId="{34EC3531-19A1-47FD-AA0F-4FCBA08B6AB9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38" creationId="{E8AD3510-DB22-47A5-9D47-DFC52AAD3A85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39" creationId="{635DFFE4-A0B2-4CA9-BC51-7AFF22C75D3D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40" creationId="{B9E648E3-BBF7-44B0-BD89-07AE2CCD6A85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41" creationId="{18B38951-7091-46E5-8B8B-92FD3E0AD6D5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42" creationId="{EE65E43A-1405-4308-BB5E-C4D5C57323CB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43" creationId="{00836F8A-D398-460F-8042-87FA28D0F85F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44" creationId="{CFB2926C-416C-4149-83BA-F085B69246B3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45" creationId="{92319FE7-BB76-4CA9-AD67-3D994E9DE2E1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46" creationId="{E1195A8F-8623-42F8-B817-9B5DEE26506F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47" creationId="{23BC6E8E-0C71-4AE4-8372-5296BC7589A5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48" creationId="{D7CBF81F-8A16-49D1-95A2-53178D464B9E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49" creationId="{7EB1BF24-5B6F-40AE-B4FE-A7E6094EC24B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50" creationId="{A232A657-BDBE-4694-A794-DD6C3E50549A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51" creationId="{9537FF69-CA8A-40AD-8605-349A52289745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52" creationId="{9906B076-8F9A-4BBE-B38B-19FDE5C1F8F1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53" creationId="{260B67C1-AC75-4301-94A4-FC486E494192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54" creationId="{2DC4FF06-3788-4F6B-96D5-E64631847699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55" creationId="{66E9FAF9-D601-47DB-B732-FD97A38242E5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56" creationId="{3C460597-ED64-4A51-9B2F-D3E6E94D867C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57" creationId="{DB583C79-342D-4956-B0A7-0027AA3E505C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58" creationId="{2BB23165-821B-4921-8776-4B2BD530CCB7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59" creationId="{D90A031F-FB22-42E0-958B-B5575D24ADD4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60" creationId="{07D6DACB-15B9-40FE-843E-F3B43A046484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61" creationId="{16AB6FE3-53F1-4030-ADEC-C03625352F0C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62" creationId="{FBA9FA3A-189C-45F7-B4F4-06A94D176402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63" creationId="{C298D818-D33E-4704-B946-13676329EBD0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64" creationId="{B4DCE86B-09A1-4287-AB80-15543573D54D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65" creationId="{5811696B-1617-4669-8804-DA931D652388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66" creationId="{7315CAD1-3B13-4A72-B737-9EF3879C35A6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67" creationId="{BA3019DE-BCB2-4AAD-B8C6-153F4A2824AC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68" creationId="{501E4CA0-CEB7-419C-B1DD-A7A5F7920244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69" creationId="{BFED7B31-1D7D-4B1D-AFF7-0E2F3307EB40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70" creationId="{99576E5B-A4DE-4935-A1DD-71C82698F459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71" creationId="{B929A309-85D6-4ABA-B9BB-5A74D344CA20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72" creationId="{CC65CB49-FCD4-402A-825F-8C1B905AC62C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73" creationId="{8DB88161-68BA-4363-B804-000B04295006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74" creationId="{7EDEA3F9-F702-4A90-85A9-5E1EAD6F4856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75" creationId="{BB426055-3DB4-4120-BB43-6D3123FDE6E0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76" creationId="{E3C94E4B-15C4-414A-B9B6-CE047E7118F1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77" creationId="{365E31F6-9B83-4DD9-9C75-73F25F181FBA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78" creationId="{E00941C7-CB40-4DAC-B670-71DB74C8944F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79" creationId="{77F6BB0B-79F4-457D-8D99-E7B622504E7C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80" creationId="{716BAD7A-C1CE-4E97-925E-8B687B43DD5E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81" creationId="{96E3F96B-67A3-4A7B-A0C8-90ED49BC2B97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82" creationId="{FE45E4AD-CC87-40B2-9D54-B7E22F24454A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83" creationId="{6658E9F5-7185-4354-8AED-177997042D4F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84" creationId="{CFF5E99A-0445-450E-88B9-3BAE8D4D9067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85" creationId="{74F490DA-D18F-4E20-8DFF-A901532A39FB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86" creationId="{65BD9380-B19B-4AB2-9D23-3C4465590385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87" creationId="{F4DBDD5D-C655-47EF-8F5A-1E1EF71AE37B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88" creationId="{67D20FDF-9D55-4C3A-A200-F5717279789B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89" creationId="{B2447F1C-7F80-4918-861E-4B1A66FAC1A8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90" creationId="{E73E226C-E320-4ADA-BE14-83C1F747E1E7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91" creationId="{C08E048B-4A6D-474C-8675-6468BD0B7589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92" creationId="{E8B7DD82-0F87-46A6-B7BC-33AC94AD5F8F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93" creationId="{A39EACB3-0813-40C3-910B-BA7528670FA3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94" creationId="{793D4B83-CAD1-4C60-A8AB-683806900EC2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95" creationId="{A05B5991-62BA-422D-B182-6307305D9E21}"/>
          </ac:spMkLst>
        </pc:spChg>
        <pc:spChg chg="del">
          <ac:chgData name="Summer Jung" userId="f55f4652-1e45-4b38-b176-15d95abb47eb" providerId="ADAL" clId="{A19998E7-6C53-4647-8B48-39AE11E6A881}" dt="2020-03-11T01:58:20.309" v="824" actId="478"/>
          <ac:spMkLst>
            <pc:docMk/>
            <pc:sldMk cId="4197011817" sldId="1175"/>
            <ac:spMk id="196" creationId="{FFC46EC6-52E5-417E-A947-28C62AC03673}"/>
          </ac:spMkLst>
        </pc:spChg>
        <pc:spChg chg="add mod">
          <ac:chgData name="Summer Jung" userId="f55f4652-1e45-4b38-b176-15d95abb47eb" providerId="ADAL" clId="{A19998E7-6C53-4647-8B48-39AE11E6A881}" dt="2020-03-11T02:02:09.082" v="877" actId="20577"/>
          <ac:spMkLst>
            <pc:docMk/>
            <pc:sldMk cId="4197011817" sldId="1175"/>
            <ac:spMk id="200" creationId="{14EABCFE-39C5-4BFC-82AF-9ED556C1AD73}"/>
          </ac:spMkLst>
        </pc:spChg>
        <pc:spChg chg="add mod">
          <ac:chgData name="Summer Jung" userId="f55f4652-1e45-4b38-b176-15d95abb47eb" providerId="ADAL" clId="{A19998E7-6C53-4647-8B48-39AE11E6A881}" dt="2020-03-11T02:06:39.967" v="948" actId="1035"/>
          <ac:spMkLst>
            <pc:docMk/>
            <pc:sldMk cId="4197011817" sldId="1175"/>
            <ac:spMk id="201" creationId="{6ABDC536-A158-45A1-86BB-4E99E9EC9978}"/>
          </ac:spMkLst>
        </pc:spChg>
        <pc:spChg chg="add mod">
          <ac:chgData name="Summer Jung" userId="f55f4652-1e45-4b38-b176-15d95abb47eb" providerId="ADAL" clId="{A19998E7-6C53-4647-8B48-39AE11E6A881}" dt="2020-03-11T02:07:25.656" v="970" actId="1035"/>
          <ac:spMkLst>
            <pc:docMk/>
            <pc:sldMk cId="4197011817" sldId="1175"/>
            <ac:spMk id="202" creationId="{856A26BC-40F3-44F3-A471-84C8BBED1850}"/>
          </ac:spMkLst>
        </pc:spChg>
        <pc:spChg chg="add mod">
          <ac:chgData name="Summer Jung" userId="f55f4652-1e45-4b38-b176-15d95abb47eb" providerId="ADAL" clId="{A19998E7-6C53-4647-8B48-39AE11E6A881}" dt="2020-03-11T02:01:02.382" v="863" actId="1036"/>
          <ac:spMkLst>
            <pc:docMk/>
            <pc:sldMk cId="4197011817" sldId="1175"/>
            <ac:spMk id="203" creationId="{B87AF6C5-DCA5-43D0-8DFA-86C2A2F9AE39}"/>
          </ac:spMkLst>
        </pc:spChg>
        <pc:spChg chg="add mod">
          <ac:chgData name="Summer Jung" userId="f55f4652-1e45-4b38-b176-15d95abb47eb" providerId="ADAL" clId="{A19998E7-6C53-4647-8B48-39AE11E6A881}" dt="2020-03-11T02:01:02.382" v="863" actId="1036"/>
          <ac:spMkLst>
            <pc:docMk/>
            <pc:sldMk cId="4197011817" sldId="1175"/>
            <ac:spMk id="204" creationId="{B6570650-ED51-442D-82C8-08608587B64C}"/>
          </ac:spMkLst>
        </pc:spChg>
        <pc:spChg chg="add mod">
          <ac:chgData name="Summer Jung" userId="f55f4652-1e45-4b38-b176-15d95abb47eb" providerId="ADAL" clId="{A19998E7-6C53-4647-8B48-39AE11E6A881}" dt="2020-03-11T02:01:02.382" v="863" actId="1036"/>
          <ac:spMkLst>
            <pc:docMk/>
            <pc:sldMk cId="4197011817" sldId="1175"/>
            <ac:spMk id="205" creationId="{B10009C1-D4ED-4195-9B06-543F395A78B3}"/>
          </ac:spMkLst>
        </pc:spChg>
        <pc:spChg chg="mod">
          <ac:chgData name="Summer Jung" userId="f55f4652-1e45-4b38-b176-15d95abb47eb" providerId="ADAL" clId="{A19998E7-6C53-4647-8B48-39AE11E6A881}" dt="2020-03-11T02:02:31.595" v="881" actId="207"/>
          <ac:spMkLst>
            <pc:docMk/>
            <pc:sldMk cId="4197011817" sldId="1175"/>
            <ac:spMk id="207" creationId="{8E29CB10-51F6-4F35-A5AF-BE60226EBD3F}"/>
          </ac:spMkLst>
        </pc:spChg>
        <pc:spChg chg="add mod">
          <ac:chgData name="Summer Jung" userId="f55f4652-1e45-4b38-b176-15d95abb47eb" providerId="ADAL" clId="{A19998E7-6C53-4647-8B48-39AE11E6A881}" dt="2020-03-11T02:02:34.621" v="883" actId="20577"/>
          <ac:spMkLst>
            <pc:docMk/>
            <pc:sldMk cId="4197011817" sldId="1175"/>
            <ac:spMk id="210" creationId="{9C3C8795-50F9-4AEA-9BD6-CC19E5B0C5D4}"/>
          </ac:spMkLst>
        </pc:spChg>
        <pc:spChg chg="add mod">
          <ac:chgData name="Summer Jung" userId="f55f4652-1e45-4b38-b176-15d95abb47eb" providerId="ADAL" clId="{A19998E7-6C53-4647-8B48-39AE11E6A881}" dt="2020-03-11T02:07:52.253" v="983" actId="1035"/>
          <ac:spMkLst>
            <pc:docMk/>
            <pc:sldMk cId="4197011817" sldId="1175"/>
            <ac:spMk id="211" creationId="{009E7E08-335E-49B4-837D-A5A752569061}"/>
          </ac:spMkLst>
        </pc:spChg>
        <pc:spChg chg="add mod">
          <ac:chgData name="Summer Jung" userId="f55f4652-1e45-4b38-b176-15d95abb47eb" providerId="ADAL" clId="{A19998E7-6C53-4647-8B48-39AE11E6A881}" dt="2020-03-11T02:08:12.407" v="988" actId="2710"/>
          <ac:spMkLst>
            <pc:docMk/>
            <pc:sldMk cId="4197011817" sldId="1175"/>
            <ac:spMk id="212" creationId="{0861622E-CEF5-4F26-9E46-602B0DD2E0CC}"/>
          </ac:spMkLst>
        </pc:spChg>
        <pc:spChg chg="add mod">
          <ac:chgData name="Summer Jung" userId="f55f4652-1e45-4b38-b176-15d95abb47eb" providerId="ADAL" clId="{A19998E7-6C53-4647-8B48-39AE11E6A881}" dt="2020-03-11T02:01:02.382" v="863" actId="1036"/>
          <ac:spMkLst>
            <pc:docMk/>
            <pc:sldMk cId="4197011817" sldId="1175"/>
            <ac:spMk id="213" creationId="{57CC76C6-7A03-4FD1-827D-88E63DF0CCFF}"/>
          </ac:spMkLst>
        </pc:spChg>
        <pc:spChg chg="add mod">
          <ac:chgData name="Summer Jung" userId="f55f4652-1e45-4b38-b176-15d95abb47eb" providerId="ADAL" clId="{A19998E7-6C53-4647-8B48-39AE11E6A881}" dt="2020-03-11T02:01:02.382" v="863" actId="1036"/>
          <ac:spMkLst>
            <pc:docMk/>
            <pc:sldMk cId="4197011817" sldId="1175"/>
            <ac:spMk id="214" creationId="{93287628-42C9-491E-BC0B-9DE88D4E8A22}"/>
          </ac:spMkLst>
        </pc:spChg>
        <pc:spChg chg="add mod">
          <ac:chgData name="Summer Jung" userId="f55f4652-1e45-4b38-b176-15d95abb47eb" providerId="ADAL" clId="{A19998E7-6C53-4647-8B48-39AE11E6A881}" dt="2020-03-11T02:01:02.382" v="863" actId="1036"/>
          <ac:spMkLst>
            <pc:docMk/>
            <pc:sldMk cId="4197011817" sldId="1175"/>
            <ac:spMk id="215" creationId="{8F990AC8-CE10-40AE-9B29-68E2334F07ED}"/>
          </ac:spMkLst>
        </pc:spChg>
        <pc:spChg chg="mod">
          <ac:chgData name="Summer Jung" userId="f55f4652-1e45-4b38-b176-15d95abb47eb" providerId="ADAL" clId="{A19998E7-6C53-4647-8B48-39AE11E6A881}" dt="2020-03-11T02:02:54.930" v="887" actId="207"/>
          <ac:spMkLst>
            <pc:docMk/>
            <pc:sldMk cId="4197011817" sldId="1175"/>
            <ac:spMk id="217" creationId="{C3E67970-18AE-40A2-BFF1-D3E3A786289B}"/>
          </ac:spMkLst>
        </pc:spChg>
        <pc:spChg chg="add mod">
          <ac:chgData name="Summer Jung" userId="f55f4652-1e45-4b38-b176-15d95abb47eb" providerId="ADAL" clId="{A19998E7-6C53-4647-8B48-39AE11E6A881}" dt="2020-03-11T02:02:59.144" v="890" actId="20577"/>
          <ac:spMkLst>
            <pc:docMk/>
            <pc:sldMk cId="4197011817" sldId="1175"/>
            <ac:spMk id="220" creationId="{17A1F164-444B-48D3-A4CC-27C3EC6350DB}"/>
          </ac:spMkLst>
        </pc:spChg>
        <pc:spChg chg="add mod">
          <ac:chgData name="Summer Jung" userId="f55f4652-1e45-4b38-b176-15d95abb47eb" providerId="ADAL" clId="{A19998E7-6C53-4647-8B48-39AE11E6A881}" dt="2020-03-11T02:08:41.583" v="1002" actId="1035"/>
          <ac:spMkLst>
            <pc:docMk/>
            <pc:sldMk cId="4197011817" sldId="1175"/>
            <ac:spMk id="221" creationId="{96A7156E-7179-4D8D-B6CD-39F58DF83860}"/>
          </ac:spMkLst>
        </pc:spChg>
        <pc:spChg chg="add mod">
          <ac:chgData name="Summer Jung" userId="f55f4652-1e45-4b38-b176-15d95abb47eb" providerId="ADAL" clId="{A19998E7-6C53-4647-8B48-39AE11E6A881}" dt="2020-03-11T02:09:00.430" v="1007" actId="2710"/>
          <ac:spMkLst>
            <pc:docMk/>
            <pc:sldMk cId="4197011817" sldId="1175"/>
            <ac:spMk id="222" creationId="{FA42BB1A-0513-40E4-A9D5-A0B65B193831}"/>
          </ac:spMkLst>
        </pc:spChg>
        <pc:spChg chg="add mod">
          <ac:chgData name="Summer Jung" userId="f55f4652-1e45-4b38-b176-15d95abb47eb" providerId="ADAL" clId="{A19998E7-6C53-4647-8B48-39AE11E6A881}" dt="2020-03-11T02:01:02.382" v="863" actId="1036"/>
          <ac:spMkLst>
            <pc:docMk/>
            <pc:sldMk cId="4197011817" sldId="1175"/>
            <ac:spMk id="223" creationId="{BA6A7051-C211-4C55-9631-1140682E7FC8}"/>
          </ac:spMkLst>
        </pc:spChg>
        <pc:spChg chg="add mod">
          <ac:chgData name="Summer Jung" userId="f55f4652-1e45-4b38-b176-15d95abb47eb" providerId="ADAL" clId="{A19998E7-6C53-4647-8B48-39AE11E6A881}" dt="2020-03-11T02:01:02.382" v="863" actId="1036"/>
          <ac:spMkLst>
            <pc:docMk/>
            <pc:sldMk cId="4197011817" sldId="1175"/>
            <ac:spMk id="224" creationId="{273586D6-9D55-435C-8F66-6E7CBB080193}"/>
          </ac:spMkLst>
        </pc:spChg>
        <pc:spChg chg="add mod">
          <ac:chgData name="Summer Jung" userId="f55f4652-1e45-4b38-b176-15d95abb47eb" providerId="ADAL" clId="{A19998E7-6C53-4647-8B48-39AE11E6A881}" dt="2020-03-11T02:01:02.382" v="863" actId="1036"/>
          <ac:spMkLst>
            <pc:docMk/>
            <pc:sldMk cId="4197011817" sldId="1175"/>
            <ac:spMk id="225" creationId="{2C527259-595C-45EE-BD3E-25937F78600E}"/>
          </ac:spMkLst>
        </pc:spChg>
        <pc:spChg chg="add del mod">
          <ac:chgData name="Summer Jung" userId="f55f4652-1e45-4b38-b176-15d95abb47eb" providerId="ADAL" clId="{A19998E7-6C53-4647-8B48-39AE11E6A881}" dt="2020-03-11T01:59:05.218" v="836" actId="478"/>
          <ac:spMkLst>
            <pc:docMk/>
            <pc:sldMk cId="4197011817" sldId="1175"/>
            <ac:spMk id="230" creationId="{295D9A08-4F2C-46AC-A3C9-D2184CA0B81F}"/>
          </ac:spMkLst>
        </pc:spChg>
        <pc:spChg chg="add del mod">
          <ac:chgData name="Summer Jung" userId="f55f4652-1e45-4b38-b176-15d95abb47eb" providerId="ADAL" clId="{A19998E7-6C53-4647-8B48-39AE11E6A881}" dt="2020-03-11T01:59:05.218" v="836" actId="478"/>
          <ac:spMkLst>
            <pc:docMk/>
            <pc:sldMk cId="4197011817" sldId="1175"/>
            <ac:spMk id="231" creationId="{677F7450-9594-448A-820E-05D9E1D53932}"/>
          </ac:spMkLst>
        </pc:spChg>
        <pc:spChg chg="add del mod">
          <ac:chgData name="Summer Jung" userId="f55f4652-1e45-4b38-b176-15d95abb47eb" providerId="ADAL" clId="{A19998E7-6C53-4647-8B48-39AE11E6A881}" dt="2020-03-11T01:59:05.218" v="836" actId="478"/>
          <ac:spMkLst>
            <pc:docMk/>
            <pc:sldMk cId="4197011817" sldId="1175"/>
            <ac:spMk id="232" creationId="{C7A5CAD3-1E06-4DFC-8137-97D14E154C7A}"/>
          </ac:spMkLst>
        </pc:spChg>
        <pc:spChg chg="add del mod">
          <ac:chgData name="Summer Jung" userId="f55f4652-1e45-4b38-b176-15d95abb47eb" providerId="ADAL" clId="{A19998E7-6C53-4647-8B48-39AE11E6A881}" dt="2020-03-11T01:59:05.218" v="836" actId="478"/>
          <ac:spMkLst>
            <pc:docMk/>
            <pc:sldMk cId="4197011817" sldId="1175"/>
            <ac:spMk id="233" creationId="{070FED70-FD43-413D-94DC-0D8AA53D5A38}"/>
          </ac:spMkLst>
        </pc:spChg>
        <pc:spChg chg="add del mod">
          <ac:chgData name="Summer Jung" userId="f55f4652-1e45-4b38-b176-15d95abb47eb" providerId="ADAL" clId="{A19998E7-6C53-4647-8B48-39AE11E6A881}" dt="2020-03-11T01:59:05.218" v="836" actId="478"/>
          <ac:spMkLst>
            <pc:docMk/>
            <pc:sldMk cId="4197011817" sldId="1175"/>
            <ac:spMk id="234" creationId="{99CEA93F-F1CF-4013-B168-756AC825C875}"/>
          </ac:spMkLst>
        </pc:spChg>
        <pc:spChg chg="add del mod">
          <ac:chgData name="Summer Jung" userId="f55f4652-1e45-4b38-b176-15d95abb47eb" providerId="ADAL" clId="{A19998E7-6C53-4647-8B48-39AE11E6A881}" dt="2020-03-11T01:59:05.218" v="836" actId="478"/>
          <ac:spMkLst>
            <pc:docMk/>
            <pc:sldMk cId="4197011817" sldId="1175"/>
            <ac:spMk id="235" creationId="{CBDCEA25-0C67-4F1A-A7DA-560C3331C335}"/>
          </ac:spMkLst>
        </pc:spChg>
        <pc:spChg chg="mod">
          <ac:chgData name="Summer Jung" userId="f55f4652-1e45-4b38-b176-15d95abb47eb" providerId="ADAL" clId="{A19998E7-6C53-4647-8B48-39AE11E6A881}" dt="2020-03-11T02:03:14.461" v="893" actId="207"/>
          <ac:spMkLst>
            <pc:docMk/>
            <pc:sldMk cId="4197011817" sldId="1175"/>
            <ac:spMk id="237" creationId="{4935484B-FB05-40FB-8995-FA325CE0B81A}"/>
          </ac:spMkLst>
        </pc:spChg>
        <pc:spChg chg="add mod">
          <ac:chgData name="Summer Jung" userId="f55f4652-1e45-4b38-b176-15d95abb47eb" providerId="ADAL" clId="{A19998E7-6C53-4647-8B48-39AE11E6A881}" dt="2020-03-11T02:03:18.389" v="896" actId="20577"/>
          <ac:spMkLst>
            <pc:docMk/>
            <pc:sldMk cId="4197011817" sldId="1175"/>
            <ac:spMk id="240" creationId="{B10CFA45-D090-4974-BFE6-CB95D74D15FD}"/>
          </ac:spMkLst>
        </pc:spChg>
        <pc:spChg chg="add mod">
          <ac:chgData name="Summer Jung" userId="f55f4652-1e45-4b38-b176-15d95abb47eb" providerId="ADAL" clId="{A19998E7-6C53-4647-8B48-39AE11E6A881}" dt="2020-03-11T02:09:18.271" v="1017" actId="1035"/>
          <ac:spMkLst>
            <pc:docMk/>
            <pc:sldMk cId="4197011817" sldId="1175"/>
            <ac:spMk id="241" creationId="{3A6015EF-4B7C-4FAA-B347-0AAF791D8906}"/>
          </ac:spMkLst>
        </pc:spChg>
        <pc:spChg chg="add mod">
          <ac:chgData name="Summer Jung" userId="f55f4652-1e45-4b38-b176-15d95abb47eb" providerId="ADAL" clId="{A19998E7-6C53-4647-8B48-39AE11E6A881}" dt="2020-03-11T02:09:35.355" v="1022" actId="2710"/>
          <ac:spMkLst>
            <pc:docMk/>
            <pc:sldMk cId="4197011817" sldId="1175"/>
            <ac:spMk id="242" creationId="{B0FDA235-5795-4FCA-BC98-FC92679AA35A}"/>
          </ac:spMkLst>
        </pc:spChg>
        <pc:spChg chg="add mod">
          <ac:chgData name="Summer Jung" userId="f55f4652-1e45-4b38-b176-15d95abb47eb" providerId="ADAL" clId="{A19998E7-6C53-4647-8B48-39AE11E6A881}" dt="2020-03-11T02:01:02.382" v="863" actId="1036"/>
          <ac:spMkLst>
            <pc:docMk/>
            <pc:sldMk cId="4197011817" sldId="1175"/>
            <ac:spMk id="243" creationId="{9B56ED14-13C5-4B82-ACE2-585C9F675685}"/>
          </ac:spMkLst>
        </pc:spChg>
        <pc:spChg chg="add mod">
          <ac:chgData name="Summer Jung" userId="f55f4652-1e45-4b38-b176-15d95abb47eb" providerId="ADAL" clId="{A19998E7-6C53-4647-8B48-39AE11E6A881}" dt="2020-03-11T02:01:02.382" v="863" actId="1036"/>
          <ac:spMkLst>
            <pc:docMk/>
            <pc:sldMk cId="4197011817" sldId="1175"/>
            <ac:spMk id="244" creationId="{CEBFFF35-6DC0-4747-87C6-6D587E4B8485}"/>
          </ac:spMkLst>
        </pc:spChg>
        <pc:spChg chg="add mod">
          <ac:chgData name="Summer Jung" userId="f55f4652-1e45-4b38-b176-15d95abb47eb" providerId="ADAL" clId="{A19998E7-6C53-4647-8B48-39AE11E6A881}" dt="2020-03-11T02:01:02.382" v="863" actId="1036"/>
          <ac:spMkLst>
            <pc:docMk/>
            <pc:sldMk cId="4197011817" sldId="1175"/>
            <ac:spMk id="245" creationId="{BED610FD-B41C-40EA-BE2C-C861AD8EE260}"/>
          </ac:spMkLst>
        </pc:spChg>
        <pc:spChg chg="mod">
          <ac:chgData name="Summer Jung" userId="f55f4652-1e45-4b38-b176-15d95abb47eb" providerId="ADAL" clId="{A19998E7-6C53-4647-8B48-39AE11E6A881}" dt="2020-03-11T02:03:50.539" v="899" actId="207"/>
          <ac:spMkLst>
            <pc:docMk/>
            <pc:sldMk cId="4197011817" sldId="1175"/>
            <ac:spMk id="247" creationId="{81620B02-9E13-402D-B38D-ED7FC59DBA90}"/>
          </ac:spMkLst>
        </pc:spChg>
        <pc:spChg chg="add mod">
          <ac:chgData name="Summer Jung" userId="f55f4652-1e45-4b38-b176-15d95abb47eb" providerId="ADAL" clId="{A19998E7-6C53-4647-8B48-39AE11E6A881}" dt="2020-03-11T02:03:54.263" v="902" actId="20577"/>
          <ac:spMkLst>
            <pc:docMk/>
            <pc:sldMk cId="4197011817" sldId="1175"/>
            <ac:spMk id="250" creationId="{D9E5306F-8E9C-435F-B169-E8F637EDB09F}"/>
          </ac:spMkLst>
        </pc:spChg>
        <pc:spChg chg="add mod">
          <ac:chgData name="Summer Jung" userId="f55f4652-1e45-4b38-b176-15d95abb47eb" providerId="ADAL" clId="{A19998E7-6C53-4647-8B48-39AE11E6A881}" dt="2020-03-11T02:09:55.147" v="1034" actId="1035"/>
          <ac:spMkLst>
            <pc:docMk/>
            <pc:sldMk cId="4197011817" sldId="1175"/>
            <ac:spMk id="251" creationId="{B0F64C46-E886-452C-B241-A31B4E2DB382}"/>
          </ac:spMkLst>
        </pc:spChg>
        <pc:spChg chg="add mod">
          <ac:chgData name="Summer Jung" userId="f55f4652-1e45-4b38-b176-15d95abb47eb" providerId="ADAL" clId="{A19998E7-6C53-4647-8B48-39AE11E6A881}" dt="2020-03-11T02:10:17.048" v="1044" actId="1036"/>
          <ac:spMkLst>
            <pc:docMk/>
            <pc:sldMk cId="4197011817" sldId="1175"/>
            <ac:spMk id="252" creationId="{38D01F94-B83B-4385-B86F-52BE8A4CB1E6}"/>
          </ac:spMkLst>
        </pc:spChg>
        <pc:spChg chg="add mod">
          <ac:chgData name="Summer Jung" userId="f55f4652-1e45-4b38-b176-15d95abb47eb" providerId="ADAL" clId="{A19998E7-6C53-4647-8B48-39AE11E6A881}" dt="2020-03-11T02:01:02.382" v="863" actId="1036"/>
          <ac:spMkLst>
            <pc:docMk/>
            <pc:sldMk cId="4197011817" sldId="1175"/>
            <ac:spMk id="253" creationId="{4903A3F0-20C5-46BE-9591-E3500080052D}"/>
          </ac:spMkLst>
        </pc:spChg>
        <pc:spChg chg="add mod">
          <ac:chgData name="Summer Jung" userId="f55f4652-1e45-4b38-b176-15d95abb47eb" providerId="ADAL" clId="{A19998E7-6C53-4647-8B48-39AE11E6A881}" dt="2020-03-11T02:01:02.382" v="863" actId="1036"/>
          <ac:spMkLst>
            <pc:docMk/>
            <pc:sldMk cId="4197011817" sldId="1175"/>
            <ac:spMk id="254" creationId="{CD50F6A5-FBB9-4AEF-9041-E8CE51D00EB5}"/>
          </ac:spMkLst>
        </pc:spChg>
        <pc:spChg chg="add mod">
          <ac:chgData name="Summer Jung" userId="f55f4652-1e45-4b38-b176-15d95abb47eb" providerId="ADAL" clId="{A19998E7-6C53-4647-8B48-39AE11E6A881}" dt="2020-03-11T02:01:02.382" v="863" actId="1036"/>
          <ac:spMkLst>
            <pc:docMk/>
            <pc:sldMk cId="4197011817" sldId="1175"/>
            <ac:spMk id="255" creationId="{B13ACFDD-51D7-40C6-8415-5975B29C621B}"/>
          </ac:spMkLst>
        </pc:spChg>
        <pc:spChg chg="mod">
          <ac:chgData name="Summer Jung" userId="f55f4652-1e45-4b38-b176-15d95abb47eb" providerId="ADAL" clId="{A19998E7-6C53-4647-8B48-39AE11E6A881}" dt="2020-03-11T02:04:07.325" v="905" actId="207"/>
          <ac:spMkLst>
            <pc:docMk/>
            <pc:sldMk cId="4197011817" sldId="1175"/>
            <ac:spMk id="257" creationId="{7BC8C4E8-C621-45C0-AB39-6827A679EA9B}"/>
          </ac:spMkLst>
        </pc:spChg>
        <pc:spChg chg="add mod">
          <ac:chgData name="Summer Jung" userId="f55f4652-1e45-4b38-b176-15d95abb47eb" providerId="ADAL" clId="{A19998E7-6C53-4647-8B48-39AE11E6A881}" dt="2020-03-11T02:04:10.562" v="908" actId="20577"/>
          <ac:spMkLst>
            <pc:docMk/>
            <pc:sldMk cId="4197011817" sldId="1175"/>
            <ac:spMk id="260" creationId="{508F4728-0F49-421B-BEB7-66F36CBD1BB3}"/>
          </ac:spMkLst>
        </pc:spChg>
        <pc:spChg chg="add mod">
          <ac:chgData name="Summer Jung" userId="f55f4652-1e45-4b38-b176-15d95abb47eb" providerId="ADAL" clId="{A19998E7-6C53-4647-8B48-39AE11E6A881}" dt="2020-03-11T02:10:33.009" v="1049" actId="2710"/>
          <ac:spMkLst>
            <pc:docMk/>
            <pc:sldMk cId="4197011817" sldId="1175"/>
            <ac:spMk id="261" creationId="{4043AA3E-DD38-4A6B-9915-8AF49FDC6A1F}"/>
          </ac:spMkLst>
        </pc:spChg>
        <pc:spChg chg="add mod">
          <ac:chgData name="Summer Jung" userId="f55f4652-1e45-4b38-b176-15d95abb47eb" providerId="ADAL" clId="{A19998E7-6C53-4647-8B48-39AE11E6A881}" dt="2020-03-11T02:10:49.451" v="1054" actId="2710"/>
          <ac:spMkLst>
            <pc:docMk/>
            <pc:sldMk cId="4197011817" sldId="1175"/>
            <ac:spMk id="262" creationId="{44FF3B8D-609B-41C4-8431-99B4A6DF5765}"/>
          </ac:spMkLst>
        </pc:spChg>
        <pc:spChg chg="add mod">
          <ac:chgData name="Summer Jung" userId="f55f4652-1e45-4b38-b176-15d95abb47eb" providerId="ADAL" clId="{A19998E7-6C53-4647-8B48-39AE11E6A881}" dt="2020-03-11T02:01:12.147" v="864" actId="1037"/>
          <ac:spMkLst>
            <pc:docMk/>
            <pc:sldMk cId="4197011817" sldId="1175"/>
            <ac:spMk id="263" creationId="{5F8065E4-2A8E-4DB6-A50B-9E81AC4538CA}"/>
          </ac:spMkLst>
        </pc:spChg>
        <pc:spChg chg="add mod">
          <ac:chgData name="Summer Jung" userId="f55f4652-1e45-4b38-b176-15d95abb47eb" providerId="ADAL" clId="{A19998E7-6C53-4647-8B48-39AE11E6A881}" dt="2020-03-11T02:01:12.147" v="864" actId="1037"/>
          <ac:spMkLst>
            <pc:docMk/>
            <pc:sldMk cId="4197011817" sldId="1175"/>
            <ac:spMk id="264" creationId="{EA83144C-3CCA-457C-AAA3-A2D27F76ECFD}"/>
          </ac:spMkLst>
        </pc:spChg>
        <pc:spChg chg="add mod">
          <ac:chgData name="Summer Jung" userId="f55f4652-1e45-4b38-b176-15d95abb47eb" providerId="ADAL" clId="{A19998E7-6C53-4647-8B48-39AE11E6A881}" dt="2020-03-11T02:01:12.147" v="864" actId="1037"/>
          <ac:spMkLst>
            <pc:docMk/>
            <pc:sldMk cId="4197011817" sldId="1175"/>
            <ac:spMk id="265" creationId="{D997DEC6-5289-43FF-BF3B-9CABC94537D0}"/>
          </ac:spMkLst>
        </pc:spChg>
        <pc:spChg chg="mod">
          <ac:chgData name="Summer Jung" userId="f55f4652-1e45-4b38-b176-15d95abb47eb" providerId="ADAL" clId="{A19998E7-6C53-4647-8B48-39AE11E6A881}" dt="2020-03-11T02:04:22.841" v="911" actId="207"/>
          <ac:spMkLst>
            <pc:docMk/>
            <pc:sldMk cId="4197011817" sldId="1175"/>
            <ac:spMk id="267" creationId="{77276471-EE18-448C-8286-77ACFBAB7D29}"/>
          </ac:spMkLst>
        </pc:spChg>
        <pc:spChg chg="add mod">
          <ac:chgData name="Summer Jung" userId="f55f4652-1e45-4b38-b176-15d95abb47eb" providerId="ADAL" clId="{A19998E7-6C53-4647-8B48-39AE11E6A881}" dt="2020-03-11T02:04:25.608" v="913" actId="20577"/>
          <ac:spMkLst>
            <pc:docMk/>
            <pc:sldMk cId="4197011817" sldId="1175"/>
            <ac:spMk id="270" creationId="{D2D0AC33-9CFE-4FE3-A651-52701C7FB3CF}"/>
          </ac:spMkLst>
        </pc:spChg>
        <pc:spChg chg="add mod">
          <ac:chgData name="Summer Jung" userId="f55f4652-1e45-4b38-b176-15d95abb47eb" providerId="ADAL" clId="{A19998E7-6C53-4647-8B48-39AE11E6A881}" dt="2020-03-11T02:11:08.925" v="1068" actId="1036"/>
          <ac:spMkLst>
            <pc:docMk/>
            <pc:sldMk cId="4197011817" sldId="1175"/>
            <ac:spMk id="271" creationId="{F8FA3821-D232-4F30-B066-C43BFB76B25D}"/>
          </ac:spMkLst>
        </pc:spChg>
        <pc:spChg chg="add mod">
          <ac:chgData name="Summer Jung" userId="f55f4652-1e45-4b38-b176-15d95abb47eb" providerId="ADAL" clId="{A19998E7-6C53-4647-8B48-39AE11E6A881}" dt="2020-03-11T02:11:25.191" v="1073" actId="2710"/>
          <ac:spMkLst>
            <pc:docMk/>
            <pc:sldMk cId="4197011817" sldId="1175"/>
            <ac:spMk id="272" creationId="{9A7A23C0-CA92-4458-AECA-1DA072D2D3B2}"/>
          </ac:spMkLst>
        </pc:spChg>
        <pc:spChg chg="add mod">
          <ac:chgData name="Summer Jung" userId="f55f4652-1e45-4b38-b176-15d95abb47eb" providerId="ADAL" clId="{A19998E7-6C53-4647-8B48-39AE11E6A881}" dt="2020-03-11T02:01:12.147" v="864" actId="1037"/>
          <ac:spMkLst>
            <pc:docMk/>
            <pc:sldMk cId="4197011817" sldId="1175"/>
            <ac:spMk id="273" creationId="{036AA033-0D17-44D5-984C-2B037A7062EA}"/>
          </ac:spMkLst>
        </pc:spChg>
        <pc:spChg chg="add mod">
          <ac:chgData name="Summer Jung" userId="f55f4652-1e45-4b38-b176-15d95abb47eb" providerId="ADAL" clId="{A19998E7-6C53-4647-8B48-39AE11E6A881}" dt="2020-03-11T02:01:12.147" v="864" actId="1037"/>
          <ac:spMkLst>
            <pc:docMk/>
            <pc:sldMk cId="4197011817" sldId="1175"/>
            <ac:spMk id="274" creationId="{21D3228C-29D8-45E9-AD40-0DE20C26E7F1}"/>
          </ac:spMkLst>
        </pc:spChg>
        <pc:spChg chg="add mod">
          <ac:chgData name="Summer Jung" userId="f55f4652-1e45-4b38-b176-15d95abb47eb" providerId="ADAL" clId="{A19998E7-6C53-4647-8B48-39AE11E6A881}" dt="2020-03-11T02:01:12.147" v="864" actId="1037"/>
          <ac:spMkLst>
            <pc:docMk/>
            <pc:sldMk cId="4197011817" sldId="1175"/>
            <ac:spMk id="275" creationId="{D6BE3C85-1FE5-4CC0-A0FD-85461BDE2FCC}"/>
          </ac:spMkLst>
        </pc:spChg>
        <pc:spChg chg="mod">
          <ac:chgData name="Summer Jung" userId="f55f4652-1e45-4b38-b176-15d95abb47eb" providerId="ADAL" clId="{A19998E7-6C53-4647-8B48-39AE11E6A881}" dt="2020-03-11T02:04:41.391" v="917" actId="207"/>
          <ac:spMkLst>
            <pc:docMk/>
            <pc:sldMk cId="4197011817" sldId="1175"/>
            <ac:spMk id="277" creationId="{4AE5B4AA-490E-45A6-8AB1-76225D1E4E3D}"/>
          </ac:spMkLst>
        </pc:spChg>
        <pc:spChg chg="add mod">
          <ac:chgData name="Summer Jung" userId="f55f4652-1e45-4b38-b176-15d95abb47eb" providerId="ADAL" clId="{A19998E7-6C53-4647-8B48-39AE11E6A881}" dt="2020-03-11T02:04:46.864" v="920" actId="20577"/>
          <ac:spMkLst>
            <pc:docMk/>
            <pc:sldMk cId="4197011817" sldId="1175"/>
            <ac:spMk id="280" creationId="{CEF09186-B3C3-415E-BCC5-94CFF9D3EB98}"/>
          </ac:spMkLst>
        </pc:spChg>
        <pc:spChg chg="add mod">
          <ac:chgData name="Summer Jung" userId="f55f4652-1e45-4b38-b176-15d95abb47eb" providerId="ADAL" clId="{A19998E7-6C53-4647-8B48-39AE11E6A881}" dt="2020-03-11T02:11:43.081" v="1085" actId="1036"/>
          <ac:spMkLst>
            <pc:docMk/>
            <pc:sldMk cId="4197011817" sldId="1175"/>
            <ac:spMk id="281" creationId="{F2CE7066-AD03-45B2-9487-315160C445A7}"/>
          </ac:spMkLst>
        </pc:spChg>
        <pc:spChg chg="add mod">
          <ac:chgData name="Summer Jung" userId="f55f4652-1e45-4b38-b176-15d95abb47eb" providerId="ADAL" clId="{A19998E7-6C53-4647-8B48-39AE11E6A881}" dt="2020-03-11T02:11:58.010" v="1090" actId="2710"/>
          <ac:spMkLst>
            <pc:docMk/>
            <pc:sldMk cId="4197011817" sldId="1175"/>
            <ac:spMk id="282" creationId="{E67FDD62-8128-4903-8E0A-CF2082C4D767}"/>
          </ac:spMkLst>
        </pc:spChg>
        <pc:spChg chg="add mod">
          <ac:chgData name="Summer Jung" userId="f55f4652-1e45-4b38-b176-15d95abb47eb" providerId="ADAL" clId="{A19998E7-6C53-4647-8B48-39AE11E6A881}" dt="2020-03-11T02:01:17.677" v="865" actId="1037"/>
          <ac:spMkLst>
            <pc:docMk/>
            <pc:sldMk cId="4197011817" sldId="1175"/>
            <ac:spMk id="283" creationId="{33E814D2-8CAD-4A5D-8E42-F28C750F5B7C}"/>
          </ac:spMkLst>
        </pc:spChg>
        <pc:spChg chg="add mod">
          <ac:chgData name="Summer Jung" userId="f55f4652-1e45-4b38-b176-15d95abb47eb" providerId="ADAL" clId="{A19998E7-6C53-4647-8B48-39AE11E6A881}" dt="2020-03-11T02:01:17.677" v="865" actId="1037"/>
          <ac:spMkLst>
            <pc:docMk/>
            <pc:sldMk cId="4197011817" sldId="1175"/>
            <ac:spMk id="284" creationId="{DE60AA54-DF79-4FF8-968E-9FB4FEAFD39F}"/>
          </ac:spMkLst>
        </pc:spChg>
        <pc:spChg chg="add mod">
          <ac:chgData name="Summer Jung" userId="f55f4652-1e45-4b38-b176-15d95abb47eb" providerId="ADAL" clId="{A19998E7-6C53-4647-8B48-39AE11E6A881}" dt="2020-03-11T02:01:17.677" v="865" actId="1037"/>
          <ac:spMkLst>
            <pc:docMk/>
            <pc:sldMk cId="4197011817" sldId="1175"/>
            <ac:spMk id="285" creationId="{21528858-8445-4476-B34A-FDE145D93ECE}"/>
          </ac:spMkLst>
        </pc:spChg>
        <pc:spChg chg="add del mod">
          <ac:chgData name="Summer Jung" userId="f55f4652-1e45-4b38-b176-15d95abb47eb" providerId="ADAL" clId="{A19998E7-6C53-4647-8B48-39AE11E6A881}" dt="2020-03-11T02:01:49.899" v="869" actId="478"/>
          <ac:spMkLst>
            <pc:docMk/>
            <pc:sldMk cId="4197011817" sldId="1175"/>
            <ac:spMk id="286" creationId="{9B0866D1-C4A0-414C-A108-7EAFF94E78BA}"/>
          </ac:spMkLst>
        </pc:spChg>
        <pc:spChg chg="add del mod">
          <ac:chgData name="Summer Jung" userId="f55f4652-1e45-4b38-b176-15d95abb47eb" providerId="ADAL" clId="{A19998E7-6C53-4647-8B48-39AE11E6A881}" dt="2020-03-11T02:02:06.546" v="875" actId="478"/>
          <ac:spMkLst>
            <pc:docMk/>
            <pc:sldMk cId="4197011817" sldId="1175"/>
            <ac:spMk id="287" creationId="{92F87BD0-E4A2-4F26-B7FC-0BEB5EF95B14}"/>
          </ac:spMkLst>
        </pc:spChg>
        <pc:spChg chg="add del mod">
          <ac:chgData name="Summer Jung" userId="f55f4652-1e45-4b38-b176-15d95abb47eb" providerId="ADAL" clId="{A19998E7-6C53-4647-8B48-39AE11E6A881}" dt="2020-03-11T02:02:36.125" v="884" actId="478"/>
          <ac:spMkLst>
            <pc:docMk/>
            <pc:sldMk cId="4197011817" sldId="1175"/>
            <ac:spMk id="288" creationId="{9DB574AB-B517-4AEC-985D-1541186C8EF0}"/>
          </ac:spMkLst>
        </pc:spChg>
        <pc:spChg chg="add del mod">
          <ac:chgData name="Summer Jung" userId="f55f4652-1e45-4b38-b176-15d95abb47eb" providerId="ADAL" clId="{A19998E7-6C53-4647-8B48-39AE11E6A881}" dt="2020-03-11T02:02:57.044" v="888" actId="478"/>
          <ac:spMkLst>
            <pc:docMk/>
            <pc:sldMk cId="4197011817" sldId="1175"/>
            <ac:spMk id="289" creationId="{40269AA4-F8CF-4D2D-87C1-AFDB8C780F9B}"/>
          </ac:spMkLst>
        </pc:spChg>
        <pc:spChg chg="add del mod">
          <ac:chgData name="Summer Jung" userId="f55f4652-1e45-4b38-b176-15d95abb47eb" providerId="ADAL" clId="{A19998E7-6C53-4647-8B48-39AE11E6A881}" dt="2020-03-11T02:03:16.134" v="894" actId="478"/>
          <ac:spMkLst>
            <pc:docMk/>
            <pc:sldMk cId="4197011817" sldId="1175"/>
            <ac:spMk id="290" creationId="{3C0C3A6F-52FB-40D1-8D0B-4FCCADE77057}"/>
          </ac:spMkLst>
        </pc:spChg>
        <pc:spChg chg="add del mod">
          <ac:chgData name="Summer Jung" userId="f55f4652-1e45-4b38-b176-15d95abb47eb" providerId="ADAL" clId="{A19998E7-6C53-4647-8B48-39AE11E6A881}" dt="2020-03-11T02:03:52.202" v="900" actId="478"/>
          <ac:spMkLst>
            <pc:docMk/>
            <pc:sldMk cId="4197011817" sldId="1175"/>
            <ac:spMk id="291" creationId="{7C136C76-3101-43B5-8F35-6A8BB53F4920}"/>
          </ac:spMkLst>
        </pc:spChg>
        <pc:spChg chg="add del mod">
          <ac:chgData name="Summer Jung" userId="f55f4652-1e45-4b38-b176-15d95abb47eb" providerId="ADAL" clId="{A19998E7-6C53-4647-8B48-39AE11E6A881}" dt="2020-03-11T02:04:08.860" v="906" actId="478"/>
          <ac:spMkLst>
            <pc:docMk/>
            <pc:sldMk cId="4197011817" sldId="1175"/>
            <ac:spMk id="292" creationId="{9C48659E-AF69-4845-AB26-19021AFDFD97}"/>
          </ac:spMkLst>
        </pc:spChg>
        <pc:spChg chg="add del mod">
          <ac:chgData name="Summer Jung" userId="f55f4652-1e45-4b38-b176-15d95abb47eb" providerId="ADAL" clId="{A19998E7-6C53-4647-8B48-39AE11E6A881}" dt="2020-03-11T02:04:26.820" v="914" actId="478"/>
          <ac:spMkLst>
            <pc:docMk/>
            <pc:sldMk cId="4197011817" sldId="1175"/>
            <ac:spMk id="293" creationId="{21BA73C5-B15B-4B36-AD04-274AA11BA8FB}"/>
          </ac:spMkLst>
        </pc:spChg>
        <pc:spChg chg="add del mod">
          <ac:chgData name="Summer Jung" userId="f55f4652-1e45-4b38-b176-15d95abb47eb" providerId="ADAL" clId="{A19998E7-6C53-4647-8B48-39AE11E6A881}" dt="2020-03-11T02:04:43.548" v="918" actId="478"/>
          <ac:spMkLst>
            <pc:docMk/>
            <pc:sldMk cId="4197011817" sldId="1175"/>
            <ac:spMk id="294" creationId="{72F114A1-CDEB-4C26-8A22-343C73DF041E}"/>
          </ac:spMkLst>
        </pc:spChg>
        <pc:grpChg chg="add mod">
          <ac:chgData name="Summer Jung" userId="f55f4652-1e45-4b38-b176-15d95abb47eb" providerId="ADAL" clId="{A19998E7-6C53-4647-8B48-39AE11E6A881}" dt="2020-03-11T02:01:02.382" v="863" actId="1036"/>
          <ac:grpSpMkLst>
            <pc:docMk/>
            <pc:sldMk cId="4197011817" sldId="1175"/>
            <ac:grpSpMk id="94" creationId="{AF9BA35A-6516-441F-A5EC-C4479590C220}"/>
          </ac:grpSpMkLst>
        </pc:grpChg>
        <pc:grpChg chg="add mod">
          <ac:chgData name="Summer Jung" userId="f55f4652-1e45-4b38-b176-15d95abb47eb" providerId="ADAL" clId="{A19998E7-6C53-4647-8B48-39AE11E6A881}" dt="2020-03-11T02:01:02.382" v="863" actId="1036"/>
          <ac:grpSpMkLst>
            <pc:docMk/>
            <pc:sldMk cId="4197011817" sldId="1175"/>
            <ac:grpSpMk id="104" creationId="{0FE41DA2-8C36-4A4C-8532-8CCD80012868}"/>
          </ac:grpSpMkLst>
        </pc:grpChg>
        <pc:grpChg chg="mod">
          <ac:chgData name="Summer Jung" userId="f55f4652-1e45-4b38-b176-15d95abb47eb" providerId="ADAL" clId="{A19998E7-6C53-4647-8B48-39AE11E6A881}" dt="2020-03-11T02:01:02.382" v="863" actId="1036"/>
          <ac:grpSpMkLst>
            <pc:docMk/>
            <pc:sldMk cId="4197011817" sldId="1175"/>
            <ac:grpSpMk id="198" creationId="{F87752EB-5075-4467-A84A-F2AE3AA6D8EB}"/>
          </ac:grpSpMkLst>
        </pc:grpChg>
        <pc:grpChg chg="add mod">
          <ac:chgData name="Summer Jung" userId="f55f4652-1e45-4b38-b176-15d95abb47eb" providerId="ADAL" clId="{A19998E7-6C53-4647-8B48-39AE11E6A881}" dt="2020-03-11T02:01:02.382" v="863" actId="1036"/>
          <ac:grpSpMkLst>
            <pc:docMk/>
            <pc:sldMk cId="4197011817" sldId="1175"/>
            <ac:grpSpMk id="206" creationId="{E36C568B-9724-461D-BB2A-FDD2FE3E8A74}"/>
          </ac:grpSpMkLst>
        </pc:grpChg>
        <pc:grpChg chg="add mod">
          <ac:chgData name="Summer Jung" userId="f55f4652-1e45-4b38-b176-15d95abb47eb" providerId="ADAL" clId="{A19998E7-6C53-4647-8B48-39AE11E6A881}" dt="2020-03-11T02:01:02.382" v="863" actId="1036"/>
          <ac:grpSpMkLst>
            <pc:docMk/>
            <pc:sldMk cId="4197011817" sldId="1175"/>
            <ac:grpSpMk id="216" creationId="{B8A104B1-FDE9-43B5-8739-2BBD42FA22D8}"/>
          </ac:grpSpMkLst>
        </pc:grpChg>
        <pc:grpChg chg="add del mod">
          <ac:chgData name="Summer Jung" userId="f55f4652-1e45-4b38-b176-15d95abb47eb" providerId="ADAL" clId="{A19998E7-6C53-4647-8B48-39AE11E6A881}" dt="2020-03-11T01:59:05.218" v="836" actId="478"/>
          <ac:grpSpMkLst>
            <pc:docMk/>
            <pc:sldMk cId="4197011817" sldId="1175"/>
            <ac:grpSpMk id="226" creationId="{09117B19-80CB-4FF5-A43B-E1251D7104C5}"/>
          </ac:grpSpMkLst>
        </pc:grpChg>
        <pc:grpChg chg="add mod">
          <ac:chgData name="Summer Jung" userId="f55f4652-1e45-4b38-b176-15d95abb47eb" providerId="ADAL" clId="{A19998E7-6C53-4647-8B48-39AE11E6A881}" dt="2020-03-11T02:01:02.382" v="863" actId="1036"/>
          <ac:grpSpMkLst>
            <pc:docMk/>
            <pc:sldMk cId="4197011817" sldId="1175"/>
            <ac:grpSpMk id="236" creationId="{0E7B3297-1130-4441-BC17-ADDD05EBD6B9}"/>
          </ac:grpSpMkLst>
        </pc:grpChg>
        <pc:grpChg chg="add mod">
          <ac:chgData name="Summer Jung" userId="f55f4652-1e45-4b38-b176-15d95abb47eb" providerId="ADAL" clId="{A19998E7-6C53-4647-8B48-39AE11E6A881}" dt="2020-03-11T02:01:02.382" v="863" actId="1036"/>
          <ac:grpSpMkLst>
            <pc:docMk/>
            <pc:sldMk cId="4197011817" sldId="1175"/>
            <ac:grpSpMk id="246" creationId="{BB5C70D2-F02A-4875-8F70-0F4A8D96297C}"/>
          </ac:grpSpMkLst>
        </pc:grpChg>
        <pc:grpChg chg="add mod">
          <ac:chgData name="Summer Jung" userId="f55f4652-1e45-4b38-b176-15d95abb47eb" providerId="ADAL" clId="{A19998E7-6C53-4647-8B48-39AE11E6A881}" dt="2020-03-11T02:01:12.147" v="864" actId="1037"/>
          <ac:grpSpMkLst>
            <pc:docMk/>
            <pc:sldMk cId="4197011817" sldId="1175"/>
            <ac:grpSpMk id="256" creationId="{16766933-27F0-49E6-B410-F8DF5F6AC2A1}"/>
          </ac:grpSpMkLst>
        </pc:grpChg>
        <pc:grpChg chg="add mod">
          <ac:chgData name="Summer Jung" userId="f55f4652-1e45-4b38-b176-15d95abb47eb" providerId="ADAL" clId="{A19998E7-6C53-4647-8B48-39AE11E6A881}" dt="2020-03-11T02:01:12.147" v="864" actId="1037"/>
          <ac:grpSpMkLst>
            <pc:docMk/>
            <pc:sldMk cId="4197011817" sldId="1175"/>
            <ac:grpSpMk id="266" creationId="{F9412B0E-4809-4A35-94E2-87BF704CAEBA}"/>
          </ac:grpSpMkLst>
        </pc:grpChg>
        <pc:grpChg chg="add mod">
          <ac:chgData name="Summer Jung" userId="f55f4652-1e45-4b38-b176-15d95abb47eb" providerId="ADAL" clId="{A19998E7-6C53-4647-8B48-39AE11E6A881}" dt="2020-03-11T02:01:17.677" v="865" actId="1037"/>
          <ac:grpSpMkLst>
            <pc:docMk/>
            <pc:sldMk cId="4197011817" sldId="1175"/>
            <ac:grpSpMk id="276" creationId="{12ACCC57-CF21-4E15-8186-242B80247CA8}"/>
          </ac:grpSpMkLst>
        </pc:grpChg>
      </pc:sldChg>
      <pc:sldChg chg="add del">
        <pc:chgData name="Summer Jung" userId="f55f4652-1e45-4b38-b176-15d95abb47eb" providerId="ADAL" clId="{A19998E7-6C53-4647-8B48-39AE11E6A881}" dt="2020-03-11T01:43:34.116" v="308" actId="2696"/>
        <pc:sldMkLst>
          <pc:docMk/>
          <pc:sldMk cId="4242327315" sldId="1188"/>
        </pc:sldMkLst>
      </pc:sldChg>
      <pc:sldChg chg="add del">
        <pc:chgData name="Summer Jung" userId="f55f4652-1e45-4b38-b176-15d95abb47eb" providerId="ADAL" clId="{A19998E7-6C53-4647-8B48-39AE11E6A881}" dt="2020-03-11T01:43:38.600" v="310" actId="2696"/>
        <pc:sldMkLst>
          <pc:docMk/>
          <pc:sldMk cId="1598679232" sldId="1189"/>
        </pc:sldMkLst>
      </pc:sldChg>
      <pc:sldMasterChg chg="delSldLayout">
        <pc:chgData name="Summer Jung" userId="f55f4652-1e45-4b38-b176-15d95abb47eb" providerId="ADAL" clId="{A19998E7-6C53-4647-8B48-39AE11E6A881}" dt="2020-03-11T01:54:04.750" v="682" actId="2696"/>
        <pc:sldMasterMkLst>
          <pc:docMk/>
          <pc:sldMasterMk cId="0" sldId="2147483660"/>
        </pc:sldMasterMkLst>
        <pc:sldLayoutChg chg="del">
          <pc:chgData name="Summer Jung" userId="f55f4652-1e45-4b38-b176-15d95abb47eb" providerId="ADAL" clId="{A19998E7-6C53-4647-8B48-39AE11E6A881}" dt="2020-03-11T01:38:53.638" v="120" actId="2696"/>
          <pc:sldLayoutMkLst>
            <pc:docMk/>
            <pc:sldMasterMk cId="0" sldId="2147483660"/>
            <pc:sldLayoutMk cId="1787853517" sldId="2147483779"/>
          </pc:sldLayoutMkLst>
        </pc:sldLayoutChg>
        <pc:sldLayoutChg chg="del">
          <pc:chgData name="Summer Jung" userId="f55f4652-1e45-4b38-b176-15d95abb47eb" providerId="ADAL" clId="{A19998E7-6C53-4647-8B48-39AE11E6A881}" dt="2020-03-11T01:54:04.750" v="682" actId="2696"/>
          <pc:sldLayoutMkLst>
            <pc:docMk/>
            <pc:sldMasterMk cId="0" sldId="2147483660"/>
            <pc:sldLayoutMk cId="3220409684" sldId="2147483779"/>
          </pc:sldLayoutMkLst>
        </pc:sldLayoutChg>
        <pc:sldLayoutChg chg="del">
          <pc:chgData name="Summer Jung" userId="f55f4652-1e45-4b38-b176-15d95abb47eb" providerId="ADAL" clId="{A19998E7-6C53-4647-8B48-39AE11E6A881}" dt="2020-03-11T01:43:34.118" v="309" actId="2696"/>
          <pc:sldLayoutMkLst>
            <pc:docMk/>
            <pc:sldMasterMk cId="0" sldId="2147483660"/>
            <pc:sldLayoutMk cId="4154366274" sldId="2147483779"/>
          </pc:sldLayoutMkLst>
        </pc:sldLayoutChg>
      </pc:sldMasterChg>
    </pc:docChg>
  </pc:docChgLst>
  <pc:docChgLst>
    <pc:chgData name="Summer Jung" userId="f55f4652-1e45-4b38-b176-15d95abb47eb" providerId="ADAL" clId="{619082A2-C502-4E9C-A0DB-94AEC705FFF1}"/>
    <pc:docChg chg="modSld">
      <pc:chgData name="Summer Jung" userId="f55f4652-1e45-4b38-b176-15d95abb47eb" providerId="ADAL" clId="{619082A2-C502-4E9C-A0DB-94AEC705FFF1}" dt="2019-10-18T01:17:35.593" v="4" actId="20577"/>
      <pc:docMkLst>
        <pc:docMk/>
      </pc:docMkLst>
      <pc:sldChg chg="modNotesTx">
        <pc:chgData name="Summer Jung" userId="f55f4652-1e45-4b38-b176-15d95abb47eb" providerId="ADAL" clId="{619082A2-C502-4E9C-A0DB-94AEC705FFF1}" dt="2019-10-18T01:17:35.593" v="4" actId="20577"/>
        <pc:sldMkLst>
          <pc:docMk/>
          <pc:sldMk cId="34089868" sldId="349"/>
        </pc:sldMkLst>
      </pc:sldChg>
    </pc:docChg>
  </pc:docChgLst>
  <pc:docChgLst>
    <pc:chgData name="Summer Jung" userId="f55f4652-1e45-4b38-b176-15d95abb47eb" providerId="ADAL" clId="{8CB9CA77-4115-46DE-9DD5-FC11EE44C71D}"/>
    <pc:docChg chg="modSld">
      <pc:chgData name="Summer Jung" userId="f55f4652-1e45-4b38-b176-15d95abb47eb" providerId="ADAL" clId="{8CB9CA77-4115-46DE-9DD5-FC11EE44C71D}" dt="2020-09-14T06:56:50.709" v="54" actId="20577"/>
      <pc:docMkLst>
        <pc:docMk/>
      </pc:docMkLst>
      <pc:sldChg chg="modSp">
        <pc:chgData name="Summer Jung" userId="f55f4652-1e45-4b38-b176-15d95abb47eb" providerId="ADAL" clId="{8CB9CA77-4115-46DE-9DD5-FC11EE44C71D}" dt="2020-09-14T06:52:15.678" v="12" actId="20577"/>
        <pc:sldMkLst>
          <pc:docMk/>
          <pc:sldMk cId="899190842" sldId="257"/>
        </pc:sldMkLst>
        <pc:spChg chg="mod">
          <ac:chgData name="Summer Jung" userId="f55f4652-1e45-4b38-b176-15d95abb47eb" providerId="ADAL" clId="{8CB9CA77-4115-46DE-9DD5-FC11EE44C71D}" dt="2020-09-14T06:52:15.678" v="12" actId="20577"/>
          <ac:spMkLst>
            <pc:docMk/>
            <pc:sldMk cId="899190842" sldId="257"/>
            <ac:spMk id="4" creationId="{7D551861-5946-4EEA-BE5D-4EC8EA20A0A4}"/>
          </ac:spMkLst>
        </pc:spChg>
      </pc:sldChg>
      <pc:sldChg chg="modSp">
        <pc:chgData name="Summer Jung" userId="f55f4652-1e45-4b38-b176-15d95abb47eb" providerId="ADAL" clId="{8CB9CA77-4115-46DE-9DD5-FC11EE44C71D}" dt="2020-09-14T06:52:50.816" v="20" actId="20577"/>
        <pc:sldMkLst>
          <pc:docMk/>
          <pc:sldMk cId="2448481912" sldId="305"/>
        </pc:sldMkLst>
        <pc:spChg chg="mod">
          <ac:chgData name="Summer Jung" userId="f55f4652-1e45-4b38-b176-15d95abb47eb" providerId="ADAL" clId="{8CB9CA77-4115-46DE-9DD5-FC11EE44C71D}" dt="2020-09-14T06:52:50.816" v="20" actId="20577"/>
          <ac:spMkLst>
            <pc:docMk/>
            <pc:sldMk cId="2448481912" sldId="305"/>
            <ac:spMk id="5" creationId="{00000000-0000-0000-0000-000000000000}"/>
          </ac:spMkLst>
        </pc:spChg>
      </pc:sldChg>
      <pc:sldChg chg="modSp">
        <pc:chgData name="Summer Jung" userId="f55f4652-1e45-4b38-b176-15d95abb47eb" providerId="ADAL" clId="{8CB9CA77-4115-46DE-9DD5-FC11EE44C71D}" dt="2020-09-14T06:56:50.709" v="54" actId="20577"/>
        <pc:sldMkLst>
          <pc:docMk/>
          <pc:sldMk cId="4285167292" sldId="306"/>
        </pc:sldMkLst>
        <pc:graphicFrameChg chg="modGraphic">
          <ac:chgData name="Summer Jung" userId="f55f4652-1e45-4b38-b176-15d95abb47eb" providerId="ADAL" clId="{8CB9CA77-4115-46DE-9DD5-FC11EE44C71D}" dt="2020-09-14T06:56:50.709" v="54" actId="20577"/>
          <ac:graphicFrameMkLst>
            <pc:docMk/>
            <pc:sldMk cId="4285167292" sldId="306"/>
            <ac:graphicFrameMk id="15" creationId="{00000000-0000-0000-0000-000000000000}"/>
          </ac:graphicFrameMkLst>
        </pc:graphicFrameChg>
      </pc:sldChg>
    </pc:docChg>
  </pc:docChgLst>
  <pc:docChgLst>
    <pc:chgData name="Summer Jung" userId="f55f4652-1e45-4b38-b176-15d95abb47eb" providerId="ADAL" clId="{183BA647-A187-4C98-A646-9D4A2CFA3859}"/>
    <pc:docChg chg="custSel modSld">
      <pc:chgData name="Summer Jung" userId="f55f4652-1e45-4b38-b176-15d95abb47eb" providerId="ADAL" clId="{183BA647-A187-4C98-A646-9D4A2CFA3859}" dt="2019-12-17T05:43:12.672" v="407" actId="20577"/>
      <pc:docMkLst>
        <pc:docMk/>
      </pc:docMkLst>
      <pc:sldChg chg="modSp">
        <pc:chgData name="Summer Jung" userId="f55f4652-1e45-4b38-b176-15d95abb47eb" providerId="ADAL" clId="{183BA647-A187-4C98-A646-9D4A2CFA3859}" dt="2019-12-16T05:08:39.879" v="3" actId="20577"/>
        <pc:sldMkLst>
          <pc:docMk/>
          <pc:sldMk cId="899190842" sldId="257"/>
        </pc:sldMkLst>
        <pc:spChg chg="mod">
          <ac:chgData name="Summer Jung" userId="f55f4652-1e45-4b38-b176-15d95abb47eb" providerId="ADAL" clId="{183BA647-A187-4C98-A646-9D4A2CFA3859}" dt="2019-12-16T05:08:39.879" v="3" actId="20577"/>
          <ac:spMkLst>
            <pc:docMk/>
            <pc:sldMk cId="899190842" sldId="257"/>
            <ac:spMk id="4" creationId="{7D551861-5946-4EEA-BE5D-4EC8EA20A0A4}"/>
          </ac:spMkLst>
        </pc:spChg>
      </pc:sldChg>
      <pc:sldChg chg="modSp">
        <pc:chgData name="Summer Jung" userId="f55f4652-1e45-4b38-b176-15d95abb47eb" providerId="ADAL" clId="{183BA647-A187-4C98-A646-9D4A2CFA3859}" dt="2019-12-16T05:12:53.387" v="67"/>
        <pc:sldMkLst>
          <pc:docMk/>
          <pc:sldMk cId="3824247931" sldId="282"/>
        </pc:sldMkLst>
        <pc:spChg chg="mod">
          <ac:chgData name="Summer Jung" userId="f55f4652-1e45-4b38-b176-15d95abb47eb" providerId="ADAL" clId="{183BA647-A187-4C98-A646-9D4A2CFA3859}" dt="2019-12-16T05:12:49.408" v="65" actId="2085"/>
          <ac:spMkLst>
            <pc:docMk/>
            <pc:sldMk cId="3824247931" sldId="282"/>
            <ac:spMk id="22" creationId="{00000000-0000-0000-0000-000000000000}"/>
          </ac:spMkLst>
        </pc:spChg>
        <pc:spChg chg="mod">
          <ac:chgData name="Summer Jung" userId="f55f4652-1e45-4b38-b176-15d95abb47eb" providerId="ADAL" clId="{183BA647-A187-4C98-A646-9D4A2CFA3859}" dt="2019-12-16T05:12:43.589" v="64" actId="14861"/>
          <ac:spMkLst>
            <pc:docMk/>
            <pc:sldMk cId="3824247931" sldId="282"/>
            <ac:spMk id="23" creationId="{00000000-0000-0000-0000-000000000000}"/>
          </ac:spMkLst>
        </pc:spChg>
        <pc:grpChg chg="mod">
          <ac:chgData name="Summer Jung" userId="f55f4652-1e45-4b38-b176-15d95abb47eb" providerId="ADAL" clId="{183BA647-A187-4C98-A646-9D4A2CFA3859}" dt="2019-12-16T05:12:28.099" v="63" actId="14861"/>
          <ac:grpSpMkLst>
            <pc:docMk/>
            <pc:sldMk cId="3824247931" sldId="282"/>
            <ac:grpSpMk id="2" creationId="{00000000-0000-0000-0000-000000000000}"/>
          </ac:grpSpMkLst>
        </pc:grpChg>
        <pc:grpChg chg="mod">
          <ac:chgData name="Summer Jung" userId="f55f4652-1e45-4b38-b176-15d95abb47eb" providerId="ADAL" clId="{183BA647-A187-4C98-A646-9D4A2CFA3859}" dt="2019-12-16T05:12:53.387" v="67"/>
          <ac:grpSpMkLst>
            <pc:docMk/>
            <pc:sldMk cId="3824247931" sldId="282"/>
            <ac:grpSpMk id="4" creationId="{F8BF32C5-4A72-47C3-A810-1C9F5EDA9E7A}"/>
          </ac:grpSpMkLst>
        </pc:grpChg>
        <pc:picChg chg="mod">
          <ac:chgData name="Summer Jung" userId="f55f4652-1e45-4b38-b176-15d95abb47eb" providerId="ADAL" clId="{183BA647-A187-4C98-A646-9D4A2CFA3859}" dt="2019-12-16T05:12:49.408" v="65" actId="2085"/>
          <ac:picMkLst>
            <pc:docMk/>
            <pc:sldMk cId="3824247931" sldId="282"/>
            <ac:picMk id="31" creationId="{93074CBB-631D-4769-96AF-2009248003BB}"/>
          </ac:picMkLst>
        </pc:picChg>
      </pc:sldChg>
      <pc:sldChg chg="addSp delSp modSp">
        <pc:chgData name="Summer Jung" userId="f55f4652-1e45-4b38-b176-15d95abb47eb" providerId="ADAL" clId="{183BA647-A187-4C98-A646-9D4A2CFA3859}" dt="2019-12-17T05:41:21.805" v="398" actId="20577"/>
        <pc:sldMkLst>
          <pc:docMk/>
          <pc:sldMk cId="2448481912" sldId="305"/>
        </pc:sldMkLst>
        <pc:spChg chg="mod">
          <ac:chgData name="Summer Jung" userId="f55f4652-1e45-4b38-b176-15d95abb47eb" providerId="ADAL" clId="{183BA647-A187-4C98-A646-9D4A2CFA3859}" dt="2019-12-17T05:41:21.805" v="398" actId="20577"/>
          <ac:spMkLst>
            <pc:docMk/>
            <pc:sldMk cId="2448481912" sldId="305"/>
            <ac:spMk id="5" creationId="{00000000-0000-0000-0000-000000000000}"/>
          </ac:spMkLst>
        </pc:spChg>
        <pc:spChg chg="add del">
          <ac:chgData name="Summer Jung" userId="f55f4652-1e45-4b38-b176-15d95abb47eb" providerId="ADAL" clId="{183BA647-A187-4C98-A646-9D4A2CFA3859}" dt="2019-12-17T05:27:59.202" v="112" actId="478"/>
          <ac:spMkLst>
            <pc:docMk/>
            <pc:sldMk cId="2448481912" sldId="305"/>
            <ac:spMk id="8" creationId="{F9844BD4-E63A-4E5D-9EDD-D26861295431}"/>
          </ac:spMkLst>
        </pc:spChg>
      </pc:sldChg>
      <pc:sldChg chg="addSp delSp modSp">
        <pc:chgData name="Summer Jung" userId="f55f4652-1e45-4b38-b176-15d95abb47eb" providerId="ADAL" clId="{183BA647-A187-4C98-A646-9D4A2CFA3859}" dt="2019-12-17T05:43:12.672" v="407" actId="20577"/>
        <pc:sldMkLst>
          <pc:docMk/>
          <pc:sldMk cId="4285167292" sldId="306"/>
        </pc:sldMkLst>
        <pc:spChg chg="add del mod">
          <ac:chgData name="Summer Jung" userId="f55f4652-1e45-4b38-b176-15d95abb47eb" providerId="ADAL" clId="{183BA647-A187-4C98-A646-9D4A2CFA3859}" dt="2019-12-17T05:41:25.325" v="399" actId="478"/>
          <ac:spMkLst>
            <pc:docMk/>
            <pc:sldMk cId="4285167292" sldId="306"/>
            <ac:spMk id="2" creationId="{92708DB5-F2B6-49E3-9D1F-9ABCC450F984}"/>
          </ac:spMkLst>
        </pc:spChg>
        <pc:spChg chg="mod">
          <ac:chgData name="Summer Jung" userId="f55f4652-1e45-4b38-b176-15d95abb47eb" providerId="ADAL" clId="{183BA647-A187-4C98-A646-9D4A2CFA3859}" dt="2019-12-17T05:38:08.361" v="390"/>
          <ac:spMkLst>
            <pc:docMk/>
            <pc:sldMk cId="4285167292" sldId="306"/>
            <ac:spMk id="16" creationId="{00000000-0000-0000-0000-000000000000}"/>
          </ac:spMkLst>
        </pc:spChg>
        <pc:graphicFrameChg chg="mod modGraphic">
          <ac:chgData name="Summer Jung" userId="f55f4652-1e45-4b38-b176-15d95abb47eb" providerId="ADAL" clId="{183BA647-A187-4C98-A646-9D4A2CFA3859}" dt="2019-12-17T05:43:12.672" v="407" actId="20577"/>
          <ac:graphicFrameMkLst>
            <pc:docMk/>
            <pc:sldMk cId="4285167292" sldId="306"/>
            <ac:graphicFrameMk id="15" creationId="{00000000-0000-0000-0000-000000000000}"/>
          </ac:graphicFrameMkLst>
        </pc:graphicFrameChg>
      </pc:sldChg>
      <pc:sldChg chg="modSp">
        <pc:chgData name="Summer Jung" userId="f55f4652-1e45-4b38-b176-15d95abb47eb" providerId="ADAL" clId="{183BA647-A187-4C98-A646-9D4A2CFA3859}" dt="2019-12-16T05:13:01.978" v="70"/>
        <pc:sldMkLst>
          <pc:docMk/>
          <pc:sldMk cId="103153495" sldId="335"/>
        </pc:sldMkLst>
        <pc:picChg chg="mod">
          <ac:chgData name="Summer Jung" userId="f55f4652-1e45-4b38-b176-15d95abb47eb" providerId="ADAL" clId="{183BA647-A187-4C98-A646-9D4A2CFA3859}" dt="2019-12-16T05:13:01.978" v="70"/>
          <ac:picMkLst>
            <pc:docMk/>
            <pc:sldMk cId="103153495" sldId="335"/>
            <ac:picMk id="4" creationId="{00000000-0000-0000-0000-000000000000}"/>
          </ac:picMkLst>
        </pc:picChg>
      </pc:sldChg>
      <pc:sldChg chg="modSp">
        <pc:chgData name="Summer Jung" userId="f55f4652-1e45-4b38-b176-15d95abb47eb" providerId="ADAL" clId="{183BA647-A187-4C98-A646-9D4A2CFA3859}" dt="2019-12-16T05:09:24.052" v="7" actId="14861"/>
        <pc:sldMkLst>
          <pc:docMk/>
          <pc:sldMk cId="319785894" sldId="341"/>
        </pc:sldMkLst>
        <pc:picChg chg="mod">
          <ac:chgData name="Summer Jung" userId="f55f4652-1e45-4b38-b176-15d95abb47eb" providerId="ADAL" clId="{183BA647-A187-4C98-A646-9D4A2CFA3859}" dt="2019-12-16T05:09:24.052" v="7" actId="14861"/>
          <ac:picMkLst>
            <pc:docMk/>
            <pc:sldMk cId="319785894" sldId="341"/>
            <ac:picMk id="6" creationId="{51E96E06-9FA5-44F7-BEFE-D38EE333849D}"/>
          </ac:picMkLst>
        </pc:picChg>
      </pc:sldChg>
      <pc:sldChg chg="modSp">
        <pc:chgData name="Summer Jung" userId="f55f4652-1e45-4b38-b176-15d95abb47eb" providerId="ADAL" clId="{183BA647-A187-4C98-A646-9D4A2CFA3859}" dt="2019-12-16T05:09:39.615" v="12" actId="14861"/>
        <pc:sldMkLst>
          <pc:docMk/>
          <pc:sldMk cId="2894008231" sldId="342"/>
        </pc:sldMkLst>
        <pc:picChg chg="mod">
          <ac:chgData name="Summer Jung" userId="f55f4652-1e45-4b38-b176-15d95abb47eb" providerId="ADAL" clId="{183BA647-A187-4C98-A646-9D4A2CFA3859}" dt="2019-12-16T05:09:39.615" v="12" actId="14861"/>
          <ac:picMkLst>
            <pc:docMk/>
            <pc:sldMk cId="2894008231" sldId="342"/>
            <ac:picMk id="2" creationId="{C510E94F-F9CD-497C-B0FD-AD6B6F980752}"/>
          </ac:picMkLst>
        </pc:picChg>
      </pc:sldChg>
      <pc:sldChg chg="modSp">
        <pc:chgData name="Summer Jung" userId="f55f4652-1e45-4b38-b176-15d95abb47eb" providerId="ADAL" clId="{183BA647-A187-4C98-A646-9D4A2CFA3859}" dt="2019-12-16T05:09:32.500" v="9" actId="14861"/>
        <pc:sldMkLst>
          <pc:docMk/>
          <pc:sldMk cId="3711586705" sldId="352"/>
        </pc:sldMkLst>
        <pc:picChg chg="mod">
          <ac:chgData name="Summer Jung" userId="f55f4652-1e45-4b38-b176-15d95abb47eb" providerId="ADAL" clId="{183BA647-A187-4C98-A646-9D4A2CFA3859}" dt="2019-12-16T05:09:32.500" v="9" actId="14861"/>
          <ac:picMkLst>
            <pc:docMk/>
            <pc:sldMk cId="3711586705" sldId="352"/>
            <ac:picMk id="7" creationId="{2637E26A-5CC5-4C58-97F2-3649855A32A2}"/>
          </ac:picMkLst>
        </pc:picChg>
      </pc:sldChg>
      <pc:sldChg chg="modSp">
        <pc:chgData name="Summer Jung" userId="f55f4652-1e45-4b38-b176-15d95abb47eb" providerId="ADAL" clId="{183BA647-A187-4C98-A646-9D4A2CFA3859}" dt="2019-12-16T05:09:58.177" v="16" actId="14861"/>
        <pc:sldMkLst>
          <pc:docMk/>
          <pc:sldMk cId="44825756" sldId="353"/>
        </pc:sldMkLst>
        <pc:picChg chg="mod">
          <ac:chgData name="Summer Jung" userId="f55f4652-1e45-4b38-b176-15d95abb47eb" providerId="ADAL" clId="{183BA647-A187-4C98-A646-9D4A2CFA3859}" dt="2019-12-16T05:09:46.959" v="14" actId="14861"/>
          <ac:picMkLst>
            <pc:docMk/>
            <pc:sldMk cId="44825756" sldId="353"/>
            <ac:picMk id="3" creationId="{C3CB9B9B-EC46-4DFA-B7AD-4939AEA77E74}"/>
          </ac:picMkLst>
        </pc:picChg>
        <pc:picChg chg="mod">
          <ac:chgData name="Summer Jung" userId="f55f4652-1e45-4b38-b176-15d95abb47eb" providerId="ADAL" clId="{183BA647-A187-4C98-A646-9D4A2CFA3859}" dt="2019-12-16T05:09:58.177" v="16" actId="14861"/>
          <ac:picMkLst>
            <pc:docMk/>
            <pc:sldMk cId="44825756" sldId="353"/>
            <ac:picMk id="19" creationId="{506A1D66-67DC-4871-A770-298948B63FFD}"/>
          </ac:picMkLst>
        </pc:picChg>
      </pc:sldChg>
      <pc:sldChg chg="modSp">
        <pc:chgData name="Summer Jung" userId="f55f4652-1e45-4b38-b176-15d95abb47eb" providerId="ADAL" clId="{183BA647-A187-4C98-A646-9D4A2CFA3859}" dt="2019-12-16T05:11:18.860" v="39" actId="14861"/>
        <pc:sldMkLst>
          <pc:docMk/>
          <pc:sldMk cId="2178731033" sldId="356"/>
        </pc:sldMkLst>
        <pc:picChg chg="mod">
          <ac:chgData name="Summer Jung" userId="f55f4652-1e45-4b38-b176-15d95abb47eb" providerId="ADAL" clId="{183BA647-A187-4C98-A646-9D4A2CFA3859}" dt="2019-12-16T05:11:08.408" v="37" actId="14861"/>
          <ac:picMkLst>
            <pc:docMk/>
            <pc:sldMk cId="2178731033" sldId="356"/>
            <ac:picMk id="3" creationId="{8B29DC64-73E7-4636-BCF1-CAC32372676C}"/>
          </ac:picMkLst>
        </pc:picChg>
        <pc:picChg chg="mod">
          <ac:chgData name="Summer Jung" userId="f55f4652-1e45-4b38-b176-15d95abb47eb" providerId="ADAL" clId="{183BA647-A187-4C98-A646-9D4A2CFA3859}" dt="2019-12-16T05:11:18.860" v="39" actId="14861"/>
          <ac:picMkLst>
            <pc:docMk/>
            <pc:sldMk cId="2178731033" sldId="356"/>
            <ac:picMk id="42" creationId="{0E0F8FEA-F9F7-44F4-9FA9-258ED0C04272}"/>
          </ac:picMkLst>
        </pc:picChg>
      </pc:sldChg>
      <pc:sldChg chg="modSp">
        <pc:chgData name="Summer Jung" userId="f55f4652-1e45-4b38-b176-15d95abb47eb" providerId="ADAL" clId="{183BA647-A187-4C98-A646-9D4A2CFA3859}" dt="2019-12-16T05:10:16.684" v="20" actId="14861"/>
        <pc:sldMkLst>
          <pc:docMk/>
          <pc:sldMk cId="2509957762" sldId="357"/>
        </pc:sldMkLst>
        <pc:picChg chg="mod">
          <ac:chgData name="Summer Jung" userId="f55f4652-1e45-4b38-b176-15d95abb47eb" providerId="ADAL" clId="{183BA647-A187-4C98-A646-9D4A2CFA3859}" dt="2019-12-16T05:10:09.698" v="18" actId="14861"/>
          <ac:picMkLst>
            <pc:docMk/>
            <pc:sldMk cId="2509957762" sldId="357"/>
            <ac:picMk id="2" creationId="{B9EEEDCD-6369-4449-A15F-B7B1906A08DD}"/>
          </ac:picMkLst>
        </pc:picChg>
        <pc:picChg chg="mod">
          <ac:chgData name="Summer Jung" userId="f55f4652-1e45-4b38-b176-15d95abb47eb" providerId="ADAL" clId="{183BA647-A187-4C98-A646-9D4A2CFA3859}" dt="2019-12-16T05:10:16.684" v="20" actId="14861"/>
          <ac:picMkLst>
            <pc:docMk/>
            <pc:sldMk cId="2509957762" sldId="357"/>
            <ac:picMk id="3" creationId="{40C644D9-9EA2-4F8C-B879-9EEB30EAF5B5}"/>
          </ac:picMkLst>
        </pc:picChg>
      </pc:sldChg>
      <pc:sldChg chg="modSp">
        <pc:chgData name="Summer Jung" userId="f55f4652-1e45-4b38-b176-15d95abb47eb" providerId="ADAL" clId="{183BA647-A187-4C98-A646-9D4A2CFA3859}" dt="2019-12-16T05:10:30.576" v="26" actId="14861"/>
        <pc:sldMkLst>
          <pc:docMk/>
          <pc:sldMk cId="4161637046" sldId="358"/>
        </pc:sldMkLst>
        <pc:picChg chg="mod">
          <ac:chgData name="Summer Jung" userId="f55f4652-1e45-4b38-b176-15d95abb47eb" providerId="ADAL" clId="{183BA647-A187-4C98-A646-9D4A2CFA3859}" dt="2019-12-16T05:10:25.187" v="23" actId="14861"/>
          <ac:picMkLst>
            <pc:docMk/>
            <pc:sldMk cId="4161637046" sldId="358"/>
            <ac:picMk id="2" creationId="{17F89A81-90FF-42F9-B536-C4081EC477C9}"/>
          </ac:picMkLst>
        </pc:picChg>
        <pc:picChg chg="mod">
          <ac:chgData name="Summer Jung" userId="f55f4652-1e45-4b38-b176-15d95abb47eb" providerId="ADAL" clId="{183BA647-A187-4C98-A646-9D4A2CFA3859}" dt="2019-12-16T05:10:30.576" v="26" actId="14861"/>
          <ac:picMkLst>
            <pc:docMk/>
            <pc:sldMk cId="4161637046" sldId="358"/>
            <ac:picMk id="3" creationId="{C18134FC-46CD-4082-9C62-A862D887EDF6}"/>
          </ac:picMkLst>
        </pc:picChg>
      </pc:sldChg>
      <pc:sldChg chg="modSp">
        <pc:chgData name="Summer Jung" userId="f55f4652-1e45-4b38-b176-15d95abb47eb" providerId="ADAL" clId="{183BA647-A187-4C98-A646-9D4A2CFA3859}" dt="2019-12-16T05:10:37.853" v="28" actId="14861"/>
        <pc:sldMkLst>
          <pc:docMk/>
          <pc:sldMk cId="1372624630" sldId="359"/>
        </pc:sldMkLst>
        <pc:picChg chg="mod">
          <ac:chgData name="Summer Jung" userId="f55f4652-1e45-4b38-b176-15d95abb47eb" providerId="ADAL" clId="{183BA647-A187-4C98-A646-9D4A2CFA3859}" dt="2019-12-16T05:10:37.853" v="28" actId="14861"/>
          <ac:picMkLst>
            <pc:docMk/>
            <pc:sldMk cId="1372624630" sldId="359"/>
            <ac:picMk id="2" creationId="{720A85D5-3A3A-472F-B982-1669B9F8001B}"/>
          </ac:picMkLst>
        </pc:picChg>
      </pc:sldChg>
      <pc:sldChg chg="modSp">
        <pc:chgData name="Summer Jung" userId="f55f4652-1e45-4b38-b176-15d95abb47eb" providerId="ADAL" clId="{183BA647-A187-4C98-A646-9D4A2CFA3859}" dt="2019-12-16T05:11:01.042" v="35" actId="14861"/>
        <pc:sldMkLst>
          <pc:docMk/>
          <pc:sldMk cId="2313148382" sldId="360"/>
        </pc:sldMkLst>
        <pc:picChg chg="mod">
          <ac:chgData name="Summer Jung" userId="f55f4652-1e45-4b38-b176-15d95abb47eb" providerId="ADAL" clId="{183BA647-A187-4C98-A646-9D4A2CFA3859}" dt="2019-12-16T05:10:48.582" v="30" actId="14861"/>
          <ac:picMkLst>
            <pc:docMk/>
            <pc:sldMk cId="2313148382" sldId="360"/>
            <ac:picMk id="2" creationId="{EE5D7D63-28D0-4654-93AA-601FDA6B4ED3}"/>
          </ac:picMkLst>
        </pc:picChg>
        <pc:picChg chg="mod">
          <ac:chgData name="Summer Jung" userId="f55f4652-1e45-4b38-b176-15d95abb47eb" providerId="ADAL" clId="{183BA647-A187-4C98-A646-9D4A2CFA3859}" dt="2019-12-16T05:10:54.355" v="32" actId="14861"/>
          <ac:picMkLst>
            <pc:docMk/>
            <pc:sldMk cId="2313148382" sldId="360"/>
            <ac:picMk id="3" creationId="{F594F6C6-B5CA-455B-B2FA-BF72E0BEAF9F}"/>
          </ac:picMkLst>
        </pc:picChg>
        <pc:picChg chg="mod">
          <ac:chgData name="Summer Jung" userId="f55f4652-1e45-4b38-b176-15d95abb47eb" providerId="ADAL" clId="{183BA647-A187-4C98-A646-9D4A2CFA3859}" dt="2019-12-16T05:11:01.042" v="35" actId="14861"/>
          <ac:picMkLst>
            <pc:docMk/>
            <pc:sldMk cId="2313148382" sldId="360"/>
            <ac:picMk id="9" creationId="{B127B6D6-B8F1-4046-A876-19CDB5F0C292}"/>
          </ac:picMkLst>
        </pc:picChg>
      </pc:sldChg>
      <pc:sldChg chg="modSp">
        <pc:chgData name="Summer Jung" userId="f55f4652-1e45-4b38-b176-15d95abb47eb" providerId="ADAL" clId="{183BA647-A187-4C98-A646-9D4A2CFA3859}" dt="2019-12-16T05:11:28.710" v="41" actId="14861"/>
        <pc:sldMkLst>
          <pc:docMk/>
          <pc:sldMk cId="4130613317" sldId="362"/>
        </pc:sldMkLst>
        <pc:picChg chg="mod">
          <ac:chgData name="Summer Jung" userId="f55f4652-1e45-4b38-b176-15d95abb47eb" providerId="ADAL" clId="{183BA647-A187-4C98-A646-9D4A2CFA3859}" dt="2019-12-16T05:11:28.710" v="41" actId="14861"/>
          <ac:picMkLst>
            <pc:docMk/>
            <pc:sldMk cId="4130613317" sldId="362"/>
            <ac:picMk id="2" creationId="{3089070E-9D55-46BF-B5C0-D96575C8839A}"/>
          </ac:picMkLst>
        </pc:picChg>
      </pc:sldChg>
      <pc:sldChg chg="modSp">
        <pc:chgData name="Summer Jung" userId="f55f4652-1e45-4b38-b176-15d95abb47eb" providerId="ADAL" clId="{183BA647-A187-4C98-A646-9D4A2CFA3859}" dt="2019-12-16T05:11:40.420" v="45" actId="14861"/>
        <pc:sldMkLst>
          <pc:docMk/>
          <pc:sldMk cId="850227681" sldId="363"/>
        </pc:sldMkLst>
        <pc:picChg chg="mod">
          <ac:chgData name="Summer Jung" userId="f55f4652-1e45-4b38-b176-15d95abb47eb" providerId="ADAL" clId="{183BA647-A187-4C98-A646-9D4A2CFA3859}" dt="2019-12-16T05:11:35.486" v="43" actId="14861"/>
          <ac:picMkLst>
            <pc:docMk/>
            <pc:sldMk cId="850227681" sldId="363"/>
            <ac:picMk id="3" creationId="{6C3408C2-210F-45A4-B507-928B41B67C8D}"/>
          </ac:picMkLst>
        </pc:picChg>
        <pc:picChg chg="mod">
          <ac:chgData name="Summer Jung" userId="f55f4652-1e45-4b38-b176-15d95abb47eb" providerId="ADAL" clId="{183BA647-A187-4C98-A646-9D4A2CFA3859}" dt="2019-12-16T05:11:40.420" v="45" actId="14861"/>
          <ac:picMkLst>
            <pc:docMk/>
            <pc:sldMk cId="850227681" sldId="363"/>
            <ac:picMk id="4" creationId="{F4AC60EC-7BD8-482B-8ACF-CE14136FB17C}"/>
          </ac:picMkLst>
        </pc:picChg>
      </pc:sldChg>
      <pc:sldChg chg="modSp">
        <pc:chgData name="Summer Jung" userId="f55f4652-1e45-4b38-b176-15d95abb47eb" providerId="ADAL" clId="{183BA647-A187-4C98-A646-9D4A2CFA3859}" dt="2019-12-16T05:11:53.430" v="49" actId="14861"/>
        <pc:sldMkLst>
          <pc:docMk/>
          <pc:sldMk cId="1036365209" sldId="364"/>
        </pc:sldMkLst>
        <pc:picChg chg="mod">
          <ac:chgData name="Summer Jung" userId="f55f4652-1e45-4b38-b176-15d95abb47eb" providerId="ADAL" clId="{183BA647-A187-4C98-A646-9D4A2CFA3859}" dt="2019-12-16T05:11:47.438" v="47" actId="14861"/>
          <ac:picMkLst>
            <pc:docMk/>
            <pc:sldMk cId="1036365209" sldId="364"/>
            <ac:picMk id="2" creationId="{8DE7BED5-146A-48CF-99FB-E81016C699BB}"/>
          </ac:picMkLst>
        </pc:picChg>
        <pc:picChg chg="mod">
          <ac:chgData name="Summer Jung" userId="f55f4652-1e45-4b38-b176-15d95abb47eb" providerId="ADAL" clId="{183BA647-A187-4C98-A646-9D4A2CFA3859}" dt="2019-12-16T05:11:53.430" v="49" actId="14861"/>
          <ac:picMkLst>
            <pc:docMk/>
            <pc:sldMk cId="1036365209" sldId="364"/>
            <ac:picMk id="6" creationId="{6BB48B25-07EF-4A32-A844-B87E1F299B13}"/>
          </ac:picMkLst>
        </pc:picChg>
      </pc:sldChg>
      <pc:sldChg chg="modSp">
        <pc:chgData name="Summer Jung" userId="f55f4652-1e45-4b38-b176-15d95abb47eb" providerId="ADAL" clId="{183BA647-A187-4C98-A646-9D4A2CFA3859}" dt="2019-12-16T05:12:07.472" v="55"/>
        <pc:sldMkLst>
          <pc:docMk/>
          <pc:sldMk cId="81363777" sldId="365"/>
        </pc:sldMkLst>
        <pc:picChg chg="mod">
          <ac:chgData name="Summer Jung" userId="f55f4652-1e45-4b38-b176-15d95abb47eb" providerId="ADAL" clId="{183BA647-A187-4C98-A646-9D4A2CFA3859}" dt="2019-12-16T05:12:07.472" v="55"/>
          <ac:picMkLst>
            <pc:docMk/>
            <pc:sldMk cId="81363777" sldId="365"/>
            <ac:picMk id="14" creationId="{00000000-0000-0000-0000-000000000000}"/>
          </ac:picMkLst>
        </pc:picChg>
        <pc:picChg chg="mod">
          <ac:chgData name="Summer Jung" userId="f55f4652-1e45-4b38-b176-15d95abb47eb" providerId="ADAL" clId="{183BA647-A187-4C98-A646-9D4A2CFA3859}" dt="2019-12-16T05:12:02.062" v="52" actId="14861"/>
          <ac:picMkLst>
            <pc:docMk/>
            <pc:sldMk cId="81363777" sldId="365"/>
            <ac:picMk id="30" creationId="{00000000-0000-0000-0000-000000000000}"/>
          </ac:picMkLst>
        </pc:picChg>
      </pc:sldChg>
      <pc:sldChg chg="modSp">
        <pc:chgData name="Summer Jung" userId="f55f4652-1e45-4b38-b176-15d95abb47eb" providerId="ADAL" clId="{183BA647-A187-4C98-A646-9D4A2CFA3859}" dt="2019-12-16T05:12:19.363" v="61"/>
        <pc:sldMkLst>
          <pc:docMk/>
          <pc:sldMk cId="1548477707" sldId="366"/>
        </pc:sldMkLst>
        <pc:picChg chg="mod">
          <ac:chgData name="Summer Jung" userId="f55f4652-1e45-4b38-b176-15d95abb47eb" providerId="ADAL" clId="{183BA647-A187-4C98-A646-9D4A2CFA3859}" dt="2019-12-16T05:12:14.463" v="58"/>
          <ac:picMkLst>
            <pc:docMk/>
            <pc:sldMk cId="1548477707" sldId="366"/>
            <ac:picMk id="4" creationId="{00000000-0000-0000-0000-000000000000}"/>
          </ac:picMkLst>
        </pc:picChg>
        <pc:picChg chg="mod">
          <ac:chgData name="Summer Jung" userId="f55f4652-1e45-4b38-b176-15d95abb47eb" providerId="ADAL" clId="{183BA647-A187-4C98-A646-9D4A2CFA3859}" dt="2019-12-16T05:12:19.363" v="61"/>
          <ac:picMkLst>
            <pc:docMk/>
            <pc:sldMk cId="1548477707" sldId="366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96D3C-D395-4380-AB2C-0B333520EDA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5FEEF-3483-4BD1-9A2A-B776B2BB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6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 flipH="1">
            <a:off x="0" y="1676400"/>
            <a:ext cx="9144000" cy="34671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85913"/>
            <a:ext cx="9144000" cy="35575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0" y="1920875"/>
            <a:ext cx="9144000" cy="32226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506413"/>
            <a:ext cx="310832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63265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06019"/>
            <a:ext cx="7772400" cy="64583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4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 flipH="1">
            <a:off x="0" y="823913"/>
            <a:ext cx="9155113" cy="362585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608013"/>
            <a:ext cx="9155113" cy="367665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8388"/>
            <a:ext cx="9155113" cy="36369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227829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 flipH="1">
            <a:off x="0" y="823913"/>
            <a:ext cx="9155113" cy="362585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608013"/>
            <a:ext cx="9155113" cy="367665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8388"/>
            <a:ext cx="9155113" cy="36369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227829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7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 flipH="1">
            <a:off x="0" y="823913"/>
            <a:ext cx="9155113" cy="362585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608013"/>
            <a:ext cx="9155113" cy="367665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8388"/>
            <a:ext cx="9155113" cy="36369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227829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25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8963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rgbClr val="D91935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rgbClr val="D91935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76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8963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02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8963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02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8963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02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8963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02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8963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02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rgbClr val="D91935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ight Triangle 5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rgbClr val="D91935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50943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50943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5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 flipH="1">
            <a:off x="0" y="1676400"/>
            <a:ext cx="9144000" cy="34671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85913"/>
            <a:ext cx="9144000" cy="35575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0" y="1920875"/>
            <a:ext cx="9144000" cy="32226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506413"/>
            <a:ext cx="310832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3063265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3806019"/>
            <a:ext cx="7772400" cy="64583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70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ight Triangle 5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50943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50943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24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ight Triangle 5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50943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50943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24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ight Triangle 5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50943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50943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24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ight Triangle 5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50943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50943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24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ight Triangle 5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50943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50943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24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rgbClr val="D91935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rgbClr val="D91935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68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rgbClr val="3F338B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rgbClr val="3F338B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40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40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40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4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 flipH="1">
            <a:off x="0" y="1676400"/>
            <a:ext cx="9144000" cy="34671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85913"/>
            <a:ext cx="9144000" cy="35575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0" y="1920875"/>
            <a:ext cx="9144000" cy="32226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506413"/>
            <a:ext cx="310832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3063265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3806019"/>
            <a:ext cx="7772400" cy="64583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80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40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leo Regular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leo Regular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leo Regular"/>
                <a:ea typeface="+mn-ea"/>
                <a:cs typeface="+mn-cs"/>
              </a:defRPr>
            </a:lvl1pPr>
          </a:lstStyle>
          <a:p>
            <a:pPr>
              <a:defRPr/>
            </a:pPr>
            <a:fld id="{42D32B6F-EF49-0E41-9CD7-C183E4B161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10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87707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 flipH="1">
            <a:off x="0" y="1676400"/>
            <a:ext cx="9144000" cy="34671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85913"/>
            <a:ext cx="9144000" cy="35575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0" y="1920875"/>
            <a:ext cx="9144000" cy="32226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506413"/>
            <a:ext cx="310832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3063265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3806019"/>
            <a:ext cx="7772400" cy="64583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43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 flipH="1">
            <a:off x="0" y="1676400"/>
            <a:ext cx="9144000" cy="34671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85913"/>
            <a:ext cx="9144000" cy="35575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0" y="1920875"/>
            <a:ext cx="9144000" cy="32226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506413"/>
            <a:ext cx="310832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3063265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3806019"/>
            <a:ext cx="7772400" cy="64583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7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 flipH="1">
            <a:off x="0" y="1676400"/>
            <a:ext cx="9144000" cy="34671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85913"/>
            <a:ext cx="9144000" cy="35575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0" y="1920875"/>
            <a:ext cx="9144000" cy="32226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506413"/>
            <a:ext cx="310832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3063265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3806019"/>
            <a:ext cx="7772400" cy="64583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7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 flipH="1">
            <a:off x="0" y="823913"/>
            <a:ext cx="9155113" cy="362585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608013"/>
            <a:ext cx="9155113" cy="367665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8388"/>
            <a:ext cx="9155113" cy="36369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227829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5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 flipH="1">
            <a:off x="0" y="823913"/>
            <a:ext cx="9155113" cy="362585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608013"/>
            <a:ext cx="9155113" cy="367665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8388"/>
            <a:ext cx="9155113" cy="36369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227829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2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 flipH="1">
            <a:off x="0" y="823913"/>
            <a:ext cx="9155113" cy="362585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608013"/>
            <a:ext cx="9155113" cy="367665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8388"/>
            <a:ext cx="9155113" cy="36369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227829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9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55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1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62" r:id="rId31"/>
    <p:sldLayoutId id="2147483778" r:id="rId32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microsoft.com/office/2007/relationships/hdphoto" Target="../media/hdphoto19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1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3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5.wdp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6.wdp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8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microsoft.com/office/2007/relationships/hdphoto" Target="../media/hdphoto16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51E96E06-9FA5-44F7-BEFE-D38EE33384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1561"/>
          <a:stretch/>
        </p:blipFill>
        <p:spPr>
          <a:xfrm>
            <a:off x="160398" y="726678"/>
            <a:ext cx="8028000" cy="3779282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96750" y="-21103"/>
            <a:ext cx="6338888" cy="857250"/>
          </a:xfrm>
        </p:spPr>
        <p:txBody>
          <a:bodyPr>
            <a:normAutofit/>
          </a:bodyPr>
          <a:lstStyle/>
          <a:p>
            <a:r>
              <a:rPr lang="ko-KR" altLang="en-US" sz="30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 화면</a:t>
            </a: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8980" y="3398802"/>
            <a:ext cx="5674622" cy="151535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1. </a:t>
            </a:r>
            <a:r>
              <a:rPr lang="ko-KR" altLang="en-US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</a:t>
            </a:r>
            <a:r>
              <a:rPr lang="en-US" altLang="ko-KR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옵션</a:t>
            </a:r>
            <a:r>
              <a:rPr lang="en-US" altLang="ko-KR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다양한 검색 방법 및 원하는 데이터베이스 선택 가능</a:t>
            </a:r>
            <a:r>
              <a:rPr lang="en-US" altLang="ko-KR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ko-KR" altLang="en-US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기본 검색 창</a:t>
            </a:r>
            <a:r>
              <a:rPr lang="en-US" altLang="ko-KR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원하는 검색 키워드를 입력하여 빠르고 쉬운 검색</a:t>
            </a:r>
            <a:endParaRPr lang="en-US" altLang="ko-KR" sz="105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전문</a:t>
            </a:r>
            <a:r>
              <a:rPr lang="en-US" altLang="ko-KR" sz="105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(Full text): 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원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문을 제공하는 논문만 검색 </a:t>
            </a:r>
            <a:endParaRPr lang="en-US" altLang="ko-KR" sz="105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박사 학위논문만</a:t>
            </a:r>
            <a:r>
              <a:rPr lang="en-US" altLang="ko-KR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박사학위 논문으로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제한하여 논문 검색</a:t>
            </a:r>
            <a:endParaRPr lang="en-US" altLang="ko-KR" sz="105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3. </a:t>
            </a:r>
            <a:r>
              <a:rPr lang="ko-KR" altLang="en-US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개인화 기능</a:t>
            </a:r>
            <a:r>
              <a:rPr lang="en-US" altLang="ko-KR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최근 검색 이력</a:t>
            </a:r>
            <a:r>
              <a:rPr lang="en-US" altLang="ko-KR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임시 저장 폴더</a:t>
            </a:r>
            <a:r>
              <a:rPr lang="en-US" altLang="ko-KR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인터페이스 언어설정</a:t>
            </a:r>
            <a:r>
              <a:rPr lang="en-US" altLang="ko-KR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My Research(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개인 계정을 이용한 개인화 기능</a:t>
            </a:r>
            <a:r>
              <a:rPr lang="en-US" altLang="ko-KR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활용</a:t>
            </a:r>
            <a:endParaRPr lang="en-US" altLang="ko-KR" sz="105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사각형: 둥근 모서리 13"/>
          <p:cNvSpPr/>
          <p:nvPr/>
        </p:nvSpPr>
        <p:spPr>
          <a:xfrm>
            <a:off x="203622" y="2129928"/>
            <a:ext cx="3382857" cy="342538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6" name="사각형: 둥근 모서리 15"/>
          <p:cNvSpPr/>
          <p:nvPr/>
        </p:nvSpPr>
        <p:spPr>
          <a:xfrm>
            <a:off x="707177" y="2795615"/>
            <a:ext cx="6946336" cy="452141"/>
          </a:xfrm>
          <a:prstGeom prst="roundRect">
            <a:avLst/>
          </a:prstGeom>
          <a:noFill/>
          <a:ln w="28575">
            <a:solidFill>
              <a:srgbClr val="F49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xmlns="" id="{4C5A1B28-EFCD-4314-AA12-8F14AE785751}"/>
              </a:ext>
            </a:extLst>
          </p:cNvPr>
          <p:cNvSpPr/>
          <p:nvPr/>
        </p:nvSpPr>
        <p:spPr>
          <a:xfrm>
            <a:off x="697017" y="3337182"/>
            <a:ext cx="1721063" cy="248964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8" name="말풍선: 타원형 17"/>
          <p:cNvSpPr/>
          <p:nvPr/>
        </p:nvSpPr>
        <p:spPr>
          <a:xfrm>
            <a:off x="425487" y="3130595"/>
            <a:ext cx="288000" cy="288000"/>
          </a:xfrm>
          <a:prstGeom prst="wedgeEllipseCallout">
            <a:avLst>
              <a:gd name="adj1" fmla="val 39509"/>
              <a:gd name="adj2" fmla="val 19026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978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88BF4285-0625-4388-AC45-E44EFFDA4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00" y="1013875"/>
            <a:ext cx="6821283" cy="3755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제목 2">
            <a:extLst>
              <a:ext uri="{FF2B5EF4-FFF2-40B4-BE49-F238E27FC236}">
                <a16:creationId xmlns:a16="http://schemas.microsoft.com/office/drawing/2014/main" xmlns="" id="{EEB13B64-407C-4940-80AC-1400789B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59" y="-13906"/>
            <a:ext cx="6338888" cy="857250"/>
          </a:xfrm>
        </p:spPr>
        <p:txBody>
          <a:bodyPr>
            <a:normAutofit/>
          </a:bodyPr>
          <a:lstStyle/>
          <a:p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본문 페이지 활용 </a:t>
            </a:r>
            <a:r>
              <a:rPr lang="en-US" altLang="ko-KR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Ⅰ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2677F08-77B1-4830-9DAB-87CAA74EB19D}"/>
              </a:ext>
            </a:extLst>
          </p:cNvPr>
          <p:cNvSpPr txBox="1"/>
          <p:nvPr/>
        </p:nvSpPr>
        <p:spPr>
          <a:xfrm>
            <a:off x="7086600" y="1012254"/>
            <a:ext cx="1960054" cy="3755900"/>
          </a:xfrm>
          <a:prstGeom prst="rect">
            <a:avLst/>
          </a:prstGeom>
          <a:solidFill>
            <a:schemeClr val="bg1"/>
          </a:solidFill>
          <a:ln w="12700">
            <a:solidFill>
              <a:srgbClr val="F49FAB"/>
            </a:solidFill>
          </a:ln>
          <a:effectLst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PDF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다운로드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가능 시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PDF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형식으로 원문 다운로드 가능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2. ProQuest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플랫폼 기능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해당 자료에 대한 인용정보 생성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이메일로 보내기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My Research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에 추가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모든 저장 옵션 확인 등 플랫폼 기능 활용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피인용 논문 및 공통 참고문헌 자료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해당 논문의 피인용 논문과 공통된 참고문헌을 가진 다른 자료 리스트 제공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4.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관련항목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선택한 논문과 유사한 자료 보기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xmlns="" id="{C05B0A13-90B6-4AAB-89FC-99C928048195}"/>
              </a:ext>
            </a:extLst>
          </p:cNvPr>
          <p:cNvSpPr/>
          <p:nvPr/>
        </p:nvSpPr>
        <p:spPr>
          <a:xfrm>
            <a:off x="5281733" y="979078"/>
            <a:ext cx="1679249" cy="651602"/>
          </a:xfrm>
          <a:prstGeom prst="round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34" name="말풍선: 타원형 33">
            <a:extLst>
              <a:ext uri="{FF2B5EF4-FFF2-40B4-BE49-F238E27FC236}">
                <a16:creationId xmlns:a16="http://schemas.microsoft.com/office/drawing/2014/main" xmlns="" id="{148625C6-984D-4BE6-8678-9D2B071DD99E}"/>
              </a:ext>
            </a:extLst>
          </p:cNvPr>
          <p:cNvSpPr/>
          <p:nvPr/>
        </p:nvSpPr>
        <p:spPr>
          <a:xfrm>
            <a:off x="5103103" y="865125"/>
            <a:ext cx="287418" cy="297499"/>
          </a:xfrm>
          <a:prstGeom prst="wedgeEllipseCallout">
            <a:avLst>
              <a:gd name="adj1" fmla="val 64227"/>
              <a:gd name="adj2" fmla="val 43208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1</a:t>
            </a:r>
          </a:p>
        </p:txBody>
      </p:sp>
      <p:sp>
        <p:nvSpPr>
          <p:cNvPr id="36" name="말풍선: 타원형 35">
            <a:extLst>
              <a:ext uri="{FF2B5EF4-FFF2-40B4-BE49-F238E27FC236}">
                <a16:creationId xmlns:a16="http://schemas.microsoft.com/office/drawing/2014/main" xmlns="" id="{54523768-E5D8-4AE4-8303-5B78BE0FA88C}"/>
              </a:ext>
            </a:extLst>
          </p:cNvPr>
          <p:cNvSpPr/>
          <p:nvPr/>
        </p:nvSpPr>
        <p:spPr>
          <a:xfrm>
            <a:off x="6660864" y="645304"/>
            <a:ext cx="287418" cy="297499"/>
          </a:xfrm>
          <a:prstGeom prst="wedgeEllipseCallout">
            <a:avLst>
              <a:gd name="adj1" fmla="val -68333"/>
              <a:gd name="adj2" fmla="val 73090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2</a:t>
            </a:r>
          </a:p>
        </p:txBody>
      </p:sp>
      <p:sp>
        <p:nvSpPr>
          <p:cNvPr id="37" name="말풍선: 타원형 36">
            <a:extLst>
              <a:ext uri="{FF2B5EF4-FFF2-40B4-BE49-F238E27FC236}">
                <a16:creationId xmlns:a16="http://schemas.microsoft.com/office/drawing/2014/main" xmlns="" id="{B38AF3DF-AF9A-410E-A347-DDED34F98D6F}"/>
              </a:ext>
            </a:extLst>
          </p:cNvPr>
          <p:cNvSpPr/>
          <p:nvPr/>
        </p:nvSpPr>
        <p:spPr>
          <a:xfrm>
            <a:off x="5046827" y="2264142"/>
            <a:ext cx="287418" cy="297499"/>
          </a:xfrm>
          <a:prstGeom prst="wedgeEllipseCallout">
            <a:avLst>
              <a:gd name="adj1" fmla="val 64227"/>
              <a:gd name="adj2" fmla="val 43208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3</a:t>
            </a:r>
          </a:p>
        </p:txBody>
      </p:sp>
      <p:sp>
        <p:nvSpPr>
          <p:cNvPr id="12" name="말풍선: 타원형 11">
            <a:extLst>
              <a:ext uri="{FF2B5EF4-FFF2-40B4-BE49-F238E27FC236}">
                <a16:creationId xmlns:a16="http://schemas.microsoft.com/office/drawing/2014/main" xmlns="" id="{715BED6E-9C6B-4DC9-B4CC-BE6C48A643B4}"/>
              </a:ext>
            </a:extLst>
          </p:cNvPr>
          <p:cNvSpPr/>
          <p:nvPr/>
        </p:nvSpPr>
        <p:spPr>
          <a:xfrm>
            <a:off x="5046827" y="2944645"/>
            <a:ext cx="287418" cy="297499"/>
          </a:xfrm>
          <a:prstGeom prst="wedgeEllipseCallout">
            <a:avLst>
              <a:gd name="adj1" fmla="val 64227"/>
              <a:gd name="adj2" fmla="val 43208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30613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F4AC60EC-7BD8-482B-8ACF-CE14136FB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7864" y="702960"/>
            <a:ext cx="4325214" cy="418658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6C3408C2-210F-45A4-B507-928B41B67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958" y="702960"/>
            <a:ext cx="4362377" cy="380238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제목 2">
            <a:extLst>
              <a:ext uri="{FF2B5EF4-FFF2-40B4-BE49-F238E27FC236}">
                <a16:creationId xmlns:a16="http://schemas.microsoft.com/office/drawing/2014/main" xmlns="" id="{EEB13B64-407C-4940-80AC-1400789B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58" y="-13906"/>
            <a:ext cx="7409121" cy="857250"/>
          </a:xfrm>
        </p:spPr>
        <p:txBody>
          <a:bodyPr>
            <a:normAutofit/>
          </a:bodyPr>
          <a:lstStyle/>
          <a:p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본문 페이지 활용 </a:t>
            </a:r>
            <a:r>
              <a:rPr lang="en-US" altLang="ko-KR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Ⅱ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3" name="Text Box 24">
            <a:extLst>
              <a:ext uri="{FF2B5EF4-FFF2-40B4-BE49-F238E27FC236}">
                <a16:creationId xmlns:a16="http://schemas.microsoft.com/office/drawing/2014/main" xmlns="" id="{CFD3D532-A3DE-4758-8E99-990237AE4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" y="4360619"/>
            <a:ext cx="4181337" cy="68877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49FAB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1. Full Text (PDF)</a:t>
            </a:r>
            <a:r>
              <a:rPr kumimoji="0" lang="ko-KR" altLang="en-US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</a:t>
            </a:r>
            <a:r>
              <a:rPr kumimoji="0"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- </a:t>
            </a:r>
            <a:r>
              <a:rPr kumimoji="0"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고해상도의 원본 자료를 </a:t>
            </a:r>
            <a:r>
              <a:rPr kumimoji="0" lang="en-US" altLang="ko-KR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PDF </a:t>
            </a:r>
            <a:r>
              <a:rPr kumimoji="0"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뷰어 형태로 제공</a:t>
            </a:r>
            <a:endParaRPr kumimoji="0" lang="en-US" altLang="ko-KR" sz="9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2. </a:t>
            </a:r>
            <a:r>
              <a:rPr lang="ko-KR" altLang="en-US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페이지 안내 </a:t>
            </a:r>
            <a:r>
              <a:rPr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- </a:t>
            </a:r>
            <a:r>
              <a:rPr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현재 페이지 및 총 페이지 안내 </a:t>
            </a:r>
            <a:endParaRPr lang="en-US" altLang="ko-KR" sz="9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3. </a:t>
            </a:r>
            <a:r>
              <a:rPr lang="ko-KR" altLang="en-US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페이지 </a:t>
            </a:r>
            <a:r>
              <a:rPr kumimoji="0" lang="ko-KR" altLang="en-US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활용 </a:t>
            </a:r>
            <a:r>
              <a:rPr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- </a:t>
            </a:r>
            <a:r>
              <a:rPr kumimoji="0"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페이지 회전</a:t>
            </a:r>
            <a:r>
              <a:rPr kumimoji="0" lang="en-US" altLang="ko-KR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, </a:t>
            </a:r>
            <a:r>
              <a:rPr kumimoji="0"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다운로드</a:t>
            </a:r>
            <a:r>
              <a:rPr kumimoji="0" lang="en-US" altLang="ko-KR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, </a:t>
            </a:r>
            <a:r>
              <a:rPr kumimoji="0"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인쇄하기 버튼 제공</a:t>
            </a:r>
            <a:endParaRPr kumimoji="0" lang="en-US" altLang="ko-KR" sz="9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xmlns="" id="{432AA310-D36E-4A72-920C-50894F3F1A99}"/>
              </a:ext>
            </a:extLst>
          </p:cNvPr>
          <p:cNvSpPr/>
          <p:nvPr/>
        </p:nvSpPr>
        <p:spPr>
          <a:xfrm>
            <a:off x="3086716" y="1764850"/>
            <a:ext cx="1175404" cy="216350"/>
          </a:xfrm>
          <a:prstGeom prst="roundRect">
            <a:avLst/>
          </a:prstGeom>
          <a:noFill/>
          <a:ln>
            <a:solidFill>
              <a:srgbClr val="F49F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xmlns="" id="{81FA7F7A-C4A8-48DE-826F-6429936638F1}"/>
              </a:ext>
            </a:extLst>
          </p:cNvPr>
          <p:cNvSpPr/>
          <p:nvPr/>
        </p:nvSpPr>
        <p:spPr>
          <a:xfrm>
            <a:off x="4950043" y="1881565"/>
            <a:ext cx="231984" cy="196200"/>
          </a:xfrm>
          <a:prstGeom prst="roundRect">
            <a:avLst/>
          </a:prstGeom>
          <a:noFill/>
          <a:ln>
            <a:solidFill>
              <a:srgbClr val="F49F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xmlns="" id="{C69BB468-83A2-4339-AD99-CFAFD9882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270" y="4360619"/>
            <a:ext cx="4117570" cy="71647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49FAB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4. </a:t>
            </a:r>
            <a:r>
              <a:rPr lang="ko-KR" altLang="en-US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초록</a:t>
            </a:r>
            <a:r>
              <a:rPr kumimoji="0"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/</a:t>
            </a:r>
            <a:r>
              <a:rPr kumimoji="0" lang="ko-KR" altLang="en-US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세부 사항</a:t>
            </a:r>
            <a:r>
              <a:rPr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- </a:t>
            </a:r>
            <a:r>
              <a:rPr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논문에 대한 세부사항</a:t>
            </a:r>
            <a:r>
              <a:rPr lang="en-US" altLang="ko-KR" sz="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주제</a:t>
            </a:r>
            <a:r>
              <a:rPr lang="en-US" altLang="ko-KR" sz="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지도 교수</a:t>
            </a:r>
            <a:r>
              <a:rPr lang="en-US" altLang="ko-KR" sz="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학위 등</a:t>
            </a:r>
            <a:r>
              <a:rPr lang="en-US" altLang="ko-KR" sz="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  <a:r>
              <a:rPr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확인</a:t>
            </a:r>
            <a:endParaRPr kumimoji="0" lang="en-US" altLang="ko-KR" sz="9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5. </a:t>
            </a:r>
            <a:r>
              <a:rPr lang="ko-KR" altLang="en-US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번역</a:t>
            </a:r>
            <a:r>
              <a:rPr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- </a:t>
            </a:r>
            <a:r>
              <a:rPr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초록</a:t>
            </a:r>
            <a:r>
              <a:rPr lang="en-US" altLang="ko-KR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</a:t>
            </a:r>
            <a:r>
              <a:rPr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번역 기능 </a:t>
            </a:r>
            <a:r>
              <a:rPr lang="en-US" altLang="ko-KR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(</a:t>
            </a:r>
            <a:r>
              <a:rPr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※ </a:t>
            </a:r>
            <a:r>
              <a:rPr lang="ko-KR" altLang="en-US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번역기능은 </a:t>
            </a:r>
            <a:r>
              <a:rPr lang="ko-KR" altLang="en-US" sz="900" b="1" u="sng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웹에서 이용 가능</a:t>
            </a:r>
            <a:r>
              <a:rPr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; </a:t>
            </a:r>
            <a:r>
              <a:rPr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자료에 따라 번역기능 서비스가 제공되지 않을 수 있음</a:t>
            </a:r>
            <a:r>
              <a:rPr lang="en-US" altLang="ko-KR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.</a:t>
            </a:r>
          </a:p>
        </p:txBody>
      </p:sp>
      <p:sp>
        <p:nvSpPr>
          <p:cNvPr id="24" name="말풍선: 타원형 23">
            <a:extLst>
              <a:ext uri="{FF2B5EF4-FFF2-40B4-BE49-F238E27FC236}">
                <a16:creationId xmlns:a16="http://schemas.microsoft.com/office/drawing/2014/main" xmlns="" id="{F0E7A726-67E3-40F4-A646-C95883355C24}"/>
              </a:ext>
            </a:extLst>
          </p:cNvPr>
          <p:cNvSpPr/>
          <p:nvPr/>
        </p:nvSpPr>
        <p:spPr>
          <a:xfrm>
            <a:off x="666098" y="1682166"/>
            <a:ext cx="287418" cy="297499"/>
          </a:xfrm>
          <a:prstGeom prst="wedgeEllipseCallout">
            <a:avLst>
              <a:gd name="adj1" fmla="val -40053"/>
              <a:gd name="adj2" fmla="val -71199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1</a:t>
            </a:r>
          </a:p>
        </p:txBody>
      </p:sp>
      <p:sp>
        <p:nvSpPr>
          <p:cNvPr id="26" name="말풍선: 타원형 25">
            <a:extLst>
              <a:ext uri="{FF2B5EF4-FFF2-40B4-BE49-F238E27FC236}">
                <a16:creationId xmlns:a16="http://schemas.microsoft.com/office/drawing/2014/main" xmlns="" id="{4FC819EE-0A2B-4CE3-BCBF-CD44609057F6}"/>
              </a:ext>
            </a:extLst>
          </p:cNvPr>
          <p:cNvSpPr/>
          <p:nvPr/>
        </p:nvSpPr>
        <p:spPr>
          <a:xfrm>
            <a:off x="1876407" y="1979665"/>
            <a:ext cx="287418" cy="297499"/>
          </a:xfrm>
          <a:prstGeom prst="wedgeEllipseCallout">
            <a:avLst>
              <a:gd name="adj1" fmla="val 51855"/>
              <a:gd name="adj2" fmla="val -60954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2</a:t>
            </a:r>
          </a:p>
        </p:txBody>
      </p:sp>
      <p:sp>
        <p:nvSpPr>
          <p:cNvPr id="27" name="말풍선: 타원형 26">
            <a:extLst>
              <a:ext uri="{FF2B5EF4-FFF2-40B4-BE49-F238E27FC236}">
                <a16:creationId xmlns:a16="http://schemas.microsoft.com/office/drawing/2014/main" xmlns="" id="{45AB4F16-59B9-40B1-959E-4EDB0D6A85B2}"/>
              </a:ext>
            </a:extLst>
          </p:cNvPr>
          <p:cNvSpPr/>
          <p:nvPr/>
        </p:nvSpPr>
        <p:spPr>
          <a:xfrm>
            <a:off x="4170133" y="1426700"/>
            <a:ext cx="287418" cy="297499"/>
          </a:xfrm>
          <a:prstGeom prst="wedgeEllipseCallout">
            <a:avLst>
              <a:gd name="adj1" fmla="val -55960"/>
              <a:gd name="adj2" fmla="val 68821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3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B53E1E22-0B0D-4E7E-9846-9FC20E287E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5556" y="1883240"/>
            <a:ext cx="2128122" cy="688510"/>
          </a:xfrm>
          <a:prstGeom prst="rect">
            <a:avLst/>
          </a:prstGeom>
        </p:spPr>
      </p:pic>
      <p:sp>
        <p:nvSpPr>
          <p:cNvPr id="29" name="말풍선: 타원형 28">
            <a:extLst>
              <a:ext uri="{FF2B5EF4-FFF2-40B4-BE49-F238E27FC236}">
                <a16:creationId xmlns:a16="http://schemas.microsoft.com/office/drawing/2014/main" xmlns="" id="{6F727A02-392F-47A2-88EB-C81A2BBD6F18}"/>
              </a:ext>
            </a:extLst>
          </p:cNvPr>
          <p:cNvSpPr/>
          <p:nvPr/>
        </p:nvSpPr>
        <p:spPr>
          <a:xfrm>
            <a:off x="5057341" y="2133388"/>
            <a:ext cx="287418" cy="297499"/>
          </a:xfrm>
          <a:prstGeom prst="wedgeEllipseCallout">
            <a:avLst>
              <a:gd name="adj1" fmla="val -43587"/>
              <a:gd name="adj2" fmla="val -78030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5</a:t>
            </a:r>
          </a:p>
        </p:txBody>
      </p:sp>
      <p:sp>
        <p:nvSpPr>
          <p:cNvPr id="30" name="말풍선: 타원형 29">
            <a:extLst>
              <a:ext uri="{FF2B5EF4-FFF2-40B4-BE49-F238E27FC236}">
                <a16:creationId xmlns:a16="http://schemas.microsoft.com/office/drawing/2014/main" xmlns="" id="{6B091D72-F853-49C8-A661-7E64D76AD091}"/>
              </a:ext>
            </a:extLst>
          </p:cNvPr>
          <p:cNvSpPr/>
          <p:nvPr/>
        </p:nvSpPr>
        <p:spPr>
          <a:xfrm>
            <a:off x="5057545" y="2140516"/>
            <a:ext cx="287418" cy="297499"/>
          </a:xfrm>
          <a:prstGeom prst="wedgeEllipseCallout">
            <a:avLst>
              <a:gd name="adj1" fmla="val 78368"/>
              <a:gd name="adj2" fmla="val 26132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5</a:t>
            </a:r>
          </a:p>
        </p:txBody>
      </p:sp>
      <p:sp>
        <p:nvSpPr>
          <p:cNvPr id="28" name="말풍선: 타원형 27">
            <a:extLst>
              <a:ext uri="{FF2B5EF4-FFF2-40B4-BE49-F238E27FC236}">
                <a16:creationId xmlns:a16="http://schemas.microsoft.com/office/drawing/2014/main" xmlns="" id="{92123019-2AAA-486D-AE1D-A72ECE015E0E}"/>
              </a:ext>
            </a:extLst>
          </p:cNvPr>
          <p:cNvSpPr/>
          <p:nvPr/>
        </p:nvSpPr>
        <p:spPr>
          <a:xfrm>
            <a:off x="6533053" y="1616100"/>
            <a:ext cx="287418" cy="297499"/>
          </a:xfrm>
          <a:prstGeom prst="wedgeEllipseCallout">
            <a:avLst>
              <a:gd name="adj1" fmla="val -59495"/>
              <a:gd name="adj2" fmla="val -57539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50227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8DE7BED5-146A-48CF-99FB-E81016C69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351" y="698306"/>
            <a:ext cx="4483385" cy="43001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제목 2">
            <a:extLst>
              <a:ext uri="{FF2B5EF4-FFF2-40B4-BE49-F238E27FC236}">
                <a16:creationId xmlns:a16="http://schemas.microsoft.com/office/drawing/2014/main" xmlns="" id="{EEB13B64-407C-4940-80AC-1400789B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58" y="-13906"/>
            <a:ext cx="7409121" cy="857250"/>
          </a:xfrm>
        </p:spPr>
        <p:txBody>
          <a:bodyPr>
            <a:normAutofit/>
          </a:bodyPr>
          <a:lstStyle/>
          <a:p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본문 페이지 활용 </a:t>
            </a:r>
            <a:r>
              <a:rPr lang="en-US" altLang="ko-KR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Ⅲ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7" name="오른쪽 대괄호 16">
            <a:extLst>
              <a:ext uri="{FF2B5EF4-FFF2-40B4-BE49-F238E27FC236}">
                <a16:creationId xmlns:a16="http://schemas.microsoft.com/office/drawing/2014/main" xmlns="" id="{349A25A6-726C-489A-9CA0-92D2C43A5098}"/>
              </a:ext>
            </a:extLst>
          </p:cNvPr>
          <p:cNvSpPr/>
          <p:nvPr/>
        </p:nvSpPr>
        <p:spPr>
          <a:xfrm rot="10800000">
            <a:off x="246110" y="1555555"/>
            <a:ext cx="352507" cy="3387284"/>
          </a:xfrm>
          <a:prstGeom prst="rightBracket">
            <a:avLst/>
          </a:prstGeom>
          <a:ln w="38100">
            <a:solidFill>
              <a:srgbClr val="F49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01C6460-10EE-4981-9A53-05E7B2312568}"/>
              </a:ext>
            </a:extLst>
          </p:cNvPr>
          <p:cNvSpPr txBox="1"/>
          <p:nvPr/>
        </p:nvSpPr>
        <p:spPr>
          <a:xfrm>
            <a:off x="5034687" y="793169"/>
            <a:ext cx="3858361" cy="1216743"/>
          </a:xfrm>
          <a:prstGeom prst="rect">
            <a:avLst/>
          </a:prstGeom>
          <a:solidFill>
            <a:schemeClr val="bg1"/>
          </a:solidFill>
          <a:ln w="12700">
            <a:solidFill>
              <a:srgbClr val="F49FAB"/>
            </a:solidFill>
          </a:ln>
          <a:effectLst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참고 문헌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해당 논문의 전체 참고 문헌 리스트가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웹페이지로 제공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꼬리 물기 검색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참고문헌 리스트의 논문 중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본문</a:t>
            </a: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및 초록이 구독 중인 다른 </a:t>
            </a: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ProQuest DB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에서 제공될 경우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링크로 연결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xmlns="" id="{F5C0B043-EC51-4073-BFAF-38892A2B65C3}"/>
              </a:ext>
            </a:extLst>
          </p:cNvPr>
          <p:cNvSpPr/>
          <p:nvPr/>
        </p:nvSpPr>
        <p:spPr>
          <a:xfrm>
            <a:off x="514350" y="3241195"/>
            <a:ext cx="3956050" cy="519030"/>
          </a:xfrm>
          <a:prstGeom prst="roundRect">
            <a:avLst/>
          </a:prstGeom>
          <a:noFill/>
          <a:ln>
            <a:solidFill>
              <a:srgbClr val="F49F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6BB48B25-07EF-4A32-A844-B87E1F299B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25644"/>
          <a:stretch/>
        </p:blipFill>
        <p:spPr>
          <a:xfrm>
            <a:off x="5226507" y="2214455"/>
            <a:ext cx="3474720" cy="276833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말풍선: 타원형 33">
            <a:extLst>
              <a:ext uri="{FF2B5EF4-FFF2-40B4-BE49-F238E27FC236}">
                <a16:creationId xmlns:a16="http://schemas.microsoft.com/office/drawing/2014/main" xmlns="" id="{CACDFFEA-D257-4F93-A754-1A23360C08E0}"/>
              </a:ext>
            </a:extLst>
          </p:cNvPr>
          <p:cNvSpPr/>
          <p:nvPr/>
        </p:nvSpPr>
        <p:spPr>
          <a:xfrm>
            <a:off x="3018138" y="1085777"/>
            <a:ext cx="287418" cy="297499"/>
          </a:xfrm>
          <a:prstGeom prst="wedgeEllipseCallout">
            <a:avLst>
              <a:gd name="adj1" fmla="val -68333"/>
              <a:gd name="adj2" fmla="val 39793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1</a:t>
            </a:r>
          </a:p>
        </p:txBody>
      </p:sp>
      <p:cxnSp>
        <p:nvCxnSpPr>
          <p:cNvPr id="35" name="연결선: 꺾임 34">
            <a:extLst>
              <a:ext uri="{FF2B5EF4-FFF2-40B4-BE49-F238E27FC236}">
                <a16:creationId xmlns:a16="http://schemas.microsoft.com/office/drawing/2014/main" xmlns="" id="{D9292E4A-7759-45DE-BB1E-303A8314B1BE}"/>
              </a:ext>
            </a:extLst>
          </p:cNvPr>
          <p:cNvCxnSpPr>
            <a:cxnSpLocks/>
          </p:cNvCxnSpPr>
          <p:nvPr/>
        </p:nvCxnSpPr>
        <p:spPr>
          <a:xfrm>
            <a:off x="4286683" y="3381835"/>
            <a:ext cx="920317" cy="378390"/>
          </a:xfrm>
          <a:prstGeom prst="bentConnector3">
            <a:avLst>
              <a:gd name="adj1" fmla="val 68216"/>
            </a:avLst>
          </a:prstGeom>
          <a:ln w="28575" cmpd="sng">
            <a:solidFill>
              <a:schemeClr val="tx2">
                <a:lumMod val="60000"/>
                <a:lumOff val="40000"/>
              </a:schemeClr>
            </a:solidFill>
            <a:headEnd type="oval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말풍선: 타원형 35">
            <a:extLst>
              <a:ext uri="{FF2B5EF4-FFF2-40B4-BE49-F238E27FC236}">
                <a16:creationId xmlns:a16="http://schemas.microsoft.com/office/drawing/2014/main" xmlns="" id="{D135AF8E-F7CC-4F4D-BCFA-D383D78E32B7}"/>
              </a:ext>
            </a:extLst>
          </p:cNvPr>
          <p:cNvSpPr/>
          <p:nvPr/>
        </p:nvSpPr>
        <p:spPr>
          <a:xfrm>
            <a:off x="3896141" y="3100447"/>
            <a:ext cx="287418" cy="297499"/>
          </a:xfrm>
          <a:prstGeom prst="wedgeEllipseCallout">
            <a:avLst>
              <a:gd name="adj1" fmla="val 32412"/>
              <a:gd name="adj2" fmla="val -4604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36365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개체 틀 4" descr="ProQuest: Sign in - Chrome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060" t="4881" b="8996"/>
          <a:stretch/>
        </p:blipFill>
        <p:spPr bwMode="auto">
          <a:xfrm>
            <a:off x="209025" y="713875"/>
            <a:ext cx="4607980" cy="27037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4" name="내용 개체 틀 8" descr="화면 캡처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551112" y="1296044"/>
            <a:ext cx="4489951" cy="29438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5" name="사각형: 둥근 모서리 14"/>
          <p:cNvSpPr/>
          <p:nvPr/>
        </p:nvSpPr>
        <p:spPr>
          <a:xfrm>
            <a:off x="2682112" y="1957580"/>
            <a:ext cx="1019265" cy="329348"/>
          </a:xfrm>
          <a:prstGeom prst="round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cxnSp>
        <p:nvCxnSpPr>
          <p:cNvPr id="18" name="연결선: 꺾임 17"/>
          <p:cNvCxnSpPr/>
          <p:nvPr/>
        </p:nvCxnSpPr>
        <p:spPr>
          <a:xfrm>
            <a:off x="3574557" y="2116511"/>
            <a:ext cx="1608559" cy="37839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2">
                <a:lumMod val="60000"/>
                <a:lumOff val="40000"/>
              </a:schemeClr>
            </a:solidFill>
            <a:headEnd type="oval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말풍선: 타원형 26"/>
          <p:cNvSpPr/>
          <p:nvPr/>
        </p:nvSpPr>
        <p:spPr>
          <a:xfrm>
            <a:off x="1042652" y="2348230"/>
            <a:ext cx="287418" cy="297499"/>
          </a:xfrm>
          <a:prstGeom prst="wedgeEllipseCallout">
            <a:avLst>
              <a:gd name="adj1" fmla="val -72765"/>
              <a:gd name="adj2" fmla="val 42520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1</a:t>
            </a:r>
          </a:p>
        </p:txBody>
      </p:sp>
      <p:sp>
        <p:nvSpPr>
          <p:cNvPr id="28" name="말풍선: 타원형 27"/>
          <p:cNvSpPr/>
          <p:nvPr/>
        </p:nvSpPr>
        <p:spPr>
          <a:xfrm>
            <a:off x="3701377" y="1695024"/>
            <a:ext cx="287418" cy="297499"/>
          </a:xfrm>
          <a:prstGeom prst="wedgeEllipseCallout">
            <a:avLst>
              <a:gd name="adj1" fmla="val -72765"/>
              <a:gd name="adj2" fmla="val 42520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2</a:t>
            </a:r>
          </a:p>
        </p:txBody>
      </p:sp>
      <p:sp>
        <p:nvSpPr>
          <p:cNvPr id="33" name="사각형: 둥근 모서리 32"/>
          <p:cNvSpPr/>
          <p:nvPr/>
        </p:nvSpPr>
        <p:spPr>
          <a:xfrm>
            <a:off x="209025" y="2923351"/>
            <a:ext cx="3161525" cy="475104"/>
          </a:xfrm>
          <a:prstGeom prst="round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025" y="3770357"/>
            <a:ext cx="5130055" cy="121674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계정으로 로그인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계정생성 후 원하는 자료 유형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 PDF, Hardcover, Softcover, Unbound, Microfilm &amp; Microfiche)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으로 논문 구매 가능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계정 생성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Create Personal Account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를 클릭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계정 생성에 필요한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정보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이름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이메일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모바일 번호 등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를 넣은 후 계정 생성  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가격 정보 안내페이지에서 자료 유형별 가격 확인</a:t>
            </a:r>
            <a:endParaRPr lang="en-US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9" name="말풍선: 타원형 28"/>
          <p:cNvSpPr/>
          <p:nvPr/>
        </p:nvSpPr>
        <p:spPr>
          <a:xfrm>
            <a:off x="1596230" y="2741263"/>
            <a:ext cx="287418" cy="297499"/>
          </a:xfrm>
          <a:prstGeom prst="wedgeEllipseCallout">
            <a:avLst>
              <a:gd name="adj1" fmla="val -72765"/>
              <a:gd name="adj2" fmla="val 42520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3</a:t>
            </a:r>
          </a:p>
        </p:txBody>
      </p:sp>
      <p:sp>
        <p:nvSpPr>
          <p:cNvPr id="16" name="제목 2">
            <a:extLst>
              <a:ext uri="{FF2B5EF4-FFF2-40B4-BE49-F238E27FC236}">
                <a16:creationId xmlns:a16="http://schemas.microsoft.com/office/drawing/2014/main" xmlns="" id="{66890732-70CE-42EA-A768-84E2C8B6666E}"/>
              </a:ext>
            </a:extLst>
          </p:cNvPr>
          <p:cNvSpPr txBox="1">
            <a:spLocks/>
          </p:cNvSpPr>
          <p:nvPr/>
        </p:nvSpPr>
        <p:spPr bwMode="auto">
          <a:xfrm>
            <a:off x="317558" y="-13906"/>
            <a:ext cx="740912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rgbClr val="31323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논문 주문하기 </a:t>
            </a:r>
            <a:r>
              <a:rPr lang="en-US" altLang="ko-KR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Ⅰ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363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4" descr="ProQuest: Order a copy -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60622" y="766183"/>
            <a:ext cx="4073753" cy="2946315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제목 2"/>
          <p:cNvSpPr txBox="1">
            <a:spLocks/>
          </p:cNvSpPr>
          <p:nvPr/>
        </p:nvSpPr>
        <p:spPr bwMode="auto">
          <a:xfrm>
            <a:off x="209025" y="0"/>
            <a:ext cx="63388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rgbClr val="31323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ko-KR" altLang="en-US" sz="30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논문 주문하기 </a:t>
            </a:r>
            <a:r>
              <a:rPr lang="en-US" altLang="ko-KR" sz="3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Ⅱ</a:t>
            </a: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그림 개체 틀 4" descr="ProQuest: Shopping Cart - Chrome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5928"/>
          <a:stretch/>
        </p:blipFill>
        <p:spPr bwMode="auto">
          <a:xfrm>
            <a:off x="4234375" y="963539"/>
            <a:ext cx="4799555" cy="29796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7" name="사각형: 둥근 모서리 6"/>
          <p:cNvSpPr/>
          <p:nvPr/>
        </p:nvSpPr>
        <p:spPr>
          <a:xfrm>
            <a:off x="702590" y="2811913"/>
            <a:ext cx="1664080" cy="900585"/>
          </a:xfrm>
          <a:prstGeom prst="roundRect">
            <a:avLst>
              <a:gd name="adj" fmla="val 6514"/>
            </a:avLst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8" name="사각형: 둥근 모서리 7"/>
          <p:cNvSpPr/>
          <p:nvPr/>
        </p:nvSpPr>
        <p:spPr>
          <a:xfrm>
            <a:off x="4832251" y="2574485"/>
            <a:ext cx="4110237" cy="678468"/>
          </a:xfrm>
          <a:prstGeom prst="round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9" name="사각형: 둥근 모서리 8"/>
          <p:cNvSpPr/>
          <p:nvPr/>
        </p:nvSpPr>
        <p:spPr>
          <a:xfrm>
            <a:off x="8318823" y="3582763"/>
            <a:ext cx="623666" cy="257718"/>
          </a:xfrm>
          <a:prstGeom prst="round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0" name="말풍선: 타원형 9"/>
          <p:cNvSpPr/>
          <p:nvPr/>
        </p:nvSpPr>
        <p:spPr>
          <a:xfrm>
            <a:off x="361353" y="2811913"/>
            <a:ext cx="287418" cy="297499"/>
          </a:xfrm>
          <a:prstGeom prst="wedgeEllipseCallout">
            <a:avLst>
              <a:gd name="adj1" fmla="val 78964"/>
              <a:gd name="adj2" fmla="val 35427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1</a:t>
            </a:r>
          </a:p>
        </p:txBody>
      </p:sp>
      <p:sp>
        <p:nvSpPr>
          <p:cNvPr id="11" name="말풍선: 타원형 10"/>
          <p:cNvSpPr/>
          <p:nvPr/>
        </p:nvSpPr>
        <p:spPr>
          <a:xfrm>
            <a:off x="4090666" y="2960662"/>
            <a:ext cx="287418" cy="297499"/>
          </a:xfrm>
          <a:prstGeom prst="wedgeEllipseCallout">
            <a:avLst>
              <a:gd name="adj1" fmla="val -72765"/>
              <a:gd name="adj2" fmla="val 42520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2</a:t>
            </a:r>
          </a:p>
        </p:txBody>
      </p:sp>
      <p:sp>
        <p:nvSpPr>
          <p:cNvPr id="12" name="말풍선: 타원형 11"/>
          <p:cNvSpPr/>
          <p:nvPr/>
        </p:nvSpPr>
        <p:spPr>
          <a:xfrm>
            <a:off x="4616688" y="2383718"/>
            <a:ext cx="287418" cy="297499"/>
          </a:xfrm>
          <a:prstGeom prst="wedgeEllipseCallout">
            <a:avLst>
              <a:gd name="adj1" fmla="val 47150"/>
              <a:gd name="adj2" fmla="val 51977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3</a:t>
            </a:r>
          </a:p>
        </p:txBody>
      </p:sp>
      <p:sp>
        <p:nvSpPr>
          <p:cNvPr id="13" name="말풍선: 타원형 12"/>
          <p:cNvSpPr/>
          <p:nvPr/>
        </p:nvSpPr>
        <p:spPr>
          <a:xfrm>
            <a:off x="8746512" y="3331340"/>
            <a:ext cx="287418" cy="297499"/>
          </a:xfrm>
          <a:prstGeom prst="wedgeEllipseCallout">
            <a:avLst>
              <a:gd name="adj1" fmla="val -56858"/>
              <a:gd name="adj2" fmla="val 54473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623" y="4049443"/>
            <a:ext cx="6570378" cy="98591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1.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계정 로그인 후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선택한 논문의 자료 유형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(PDF, Hardcover, Softcover, Unbound, Microfilm &amp; Microfiche)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선택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2. “Continue”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클릭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3.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선택한 논문 및 자료 유형 확인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4. “Check out”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클릭 및 배송지와 결재 정보 입력 후 주문 완료</a:t>
            </a:r>
            <a:endParaRPr lang="en-US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8477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사각형: 둥근 모서리 23"/>
          <p:cNvSpPr/>
          <p:nvPr/>
        </p:nvSpPr>
        <p:spPr>
          <a:xfrm>
            <a:off x="3214468" y="2962399"/>
            <a:ext cx="1230923" cy="244785"/>
          </a:xfrm>
          <a:prstGeom prst="round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cxnSp>
        <p:nvCxnSpPr>
          <p:cNvPr id="25" name="연결선: 꺾임 24"/>
          <p:cNvCxnSpPr/>
          <p:nvPr/>
        </p:nvCxnSpPr>
        <p:spPr>
          <a:xfrm flipV="1">
            <a:off x="4421106" y="1401070"/>
            <a:ext cx="1877491" cy="1750658"/>
          </a:xfrm>
          <a:prstGeom prst="bentConnector3">
            <a:avLst>
              <a:gd name="adj1" fmla="val 88963"/>
            </a:avLst>
          </a:prstGeom>
          <a:ln w="28575" cmpd="sng">
            <a:solidFill>
              <a:schemeClr val="tx2">
                <a:lumMod val="60000"/>
                <a:lumOff val="40000"/>
              </a:schemeClr>
            </a:solidFill>
            <a:headEnd type="oval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" name="그룹 1"/>
          <p:cNvGrpSpPr/>
          <p:nvPr/>
        </p:nvGrpSpPr>
        <p:grpSpPr>
          <a:xfrm>
            <a:off x="88377" y="862431"/>
            <a:ext cx="6372015" cy="2527426"/>
            <a:chOff x="88377" y="1085951"/>
            <a:chExt cx="6372015" cy="25274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7" name="그룹 16"/>
            <p:cNvGrpSpPr/>
            <p:nvPr/>
          </p:nvGrpSpPr>
          <p:grpSpPr>
            <a:xfrm>
              <a:off x="88377" y="1120475"/>
              <a:ext cx="6372015" cy="2492902"/>
              <a:chOff x="80571" y="978168"/>
              <a:chExt cx="6372015" cy="2492902"/>
            </a:xfrm>
          </p:grpSpPr>
          <p:pic>
            <p:nvPicPr>
              <p:cNvPr id="18" name="그림 개체 틀 4" descr="My Research - ProQuest - Chrome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51" y="1059566"/>
                <a:ext cx="6370835" cy="241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</p:pic>
          <p:pic>
            <p:nvPicPr>
              <p:cNvPr id="19" name="그림 개체 틀 4" descr="기본 검색 - ProQuest - Chrome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131"/>
              <a:stretch/>
            </p:blipFill>
            <p:spPr bwMode="auto">
              <a:xfrm>
                <a:off x="80571" y="978168"/>
                <a:ext cx="6372015" cy="354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</p:pic>
        </p:grpSp>
        <p:sp>
          <p:nvSpPr>
            <p:cNvPr id="20" name="말풍선: 타원형 19"/>
            <p:cNvSpPr/>
            <p:nvPr/>
          </p:nvSpPr>
          <p:spPr>
            <a:xfrm>
              <a:off x="5050026" y="1105493"/>
              <a:ext cx="278718" cy="280968"/>
            </a:xfrm>
            <a:prstGeom prst="wedgeEllipseCallout">
              <a:avLst>
                <a:gd name="adj1" fmla="val 74232"/>
                <a:gd name="adj2" fmla="val 175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b="1" dirty="0">
                  <a:cs typeface="Roboto Regular"/>
                </a:rPr>
                <a:t>1</a:t>
              </a:r>
            </a:p>
          </p:txBody>
        </p:sp>
        <p:sp>
          <p:nvSpPr>
            <p:cNvPr id="21" name="말풍선: 타원형 20"/>
            <p:cNvSpPr/>
            <p:nvPr/>
          </p:nvSpPr>
          <p:spPr>
            <a:xfrm>
              <a:off x="6116249" y="1085951"/>
              <a:ext cx="269312" cy="255872"/>
            </a:xfrm>
            <a:prstGeom prst="wedgeEllipseCallout">
              <a:avLst>
                <a:gd name="adj1" fmla="val -62901"/>
                <a:gd name="adj2" fmla="val 36964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b="1" dirty="0">
                  <a:cs typeface="Roboto Regular"/>
                </a:rPr>
                <a:t>3</a:t>
              </a:r>
            </a:p>
          </p:txBody>
        </p:sp>
        <p:sp>
          <p:nvSpPr>
            <p:cNvPr id="26" name="말풍선: 타원형 25"/>
            <p:cNvSpPr/>
            <p:nvPr/>
          </p:nvSpPr>
          <p:spPr>
            <a:xfrm>
              <a:off x="2886915" y="2371983"/>
              <a:ext cx="272846" cy="255872"/>
            </a:xfrm>
            <a:prstGeom prst="wedgeEllipseCallout">
              <a:avLst>
                <a:gd name="adj1" fmla="val -49621"/>
                <a:gd name="adj2" fmla="val 60943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b="1" dirty="0">
                  <a:cs typeface="Roboto Regular"/>
                </a:rPr>
                <a:t>4</a:t>
              </a:r>
            </a:p>
          </p:txBody>
        </p:sp>
        <p:sp>
          <p:nvSpPr>
            <p:cNvPr id="28" name="말풍선: 타원형 27"/>
            <p:cNvSpPr/>
            <p:nvPr/>
          </p:nvSpPr>
          <p:spPr>
            <a:xfrm>
              <a:off x="4372131" y="3085624"/>
              <a:ext cx="277894" cy="255872"/>
            </a:xfrm>
            <a:prstGeom prst="wedgeEllipseCallout">
              <a:avLst>
                <a:gd name="adj1" fmla="val -74279"/>
                <a:gd name="adj2" fmla="val 323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b="1" dirty="0">
                  <a:cs typeface="Roboto Regular"/>
                </a:rPr>
                <a:t>5</a:t>
              </a:r>
            </a:p>
          </p:txBody>
        </p:sp>
      </p:grpSp>
      <p:sp>
        <p:nvSpPr>
          <p:cNvPr id="23" name="직사각형 12"/>
          <p:cNvSpPr>
            <a:spLocks noChangeArrowheads="1"/>
          </p:cNvSpPr>
          <p:nvPr/>
        </p:nvSpPr>
        <p:spPr bwMode="auto">
          <a:xfrm>
            <a:off x="312462" y="3556775"/>
            <a:ext cx="5421752" cy="121674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 히스토리</a:t>
            </a: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 히스토리 저장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선택한 검색결과 확인</a:t>
            </a: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회원 가입 불필요</a:t>
            </a: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저장한 검색 결과 자료 확인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3. My Research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로그인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4. My Search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로그인</a:t>
            </a: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계정이 있는 경우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ID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와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비밀번호로 로그인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5. My Research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계정 생성</a:t>
            </a: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My Research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계정 생성 안내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계정 생성 후 즉시 이용 가능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endParaRPr lang="ko-KR" altLang="en-US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0" name="말풍선: 타원형 29">
            <a:extLst>
              <a:ext uri="{FF2B5EF4-FFF2-40B4-BE49-F238E27FC236}">
                <a16:creationId xmlns:a16="http://schemas.microsoft.com/office/drawing/2014/main" xmlns="" id="{19661B60-E847-4628-8F92-36EAE9E650DD}"/>
              </a:ext>
            </a:extLst>
          </p:cNvPr>
          <p:cNvSpPr/>
          <p:nvPr/>
        </p:nvSpPr>
        <p:spPr>
          <a:xfrm>
            <a:off x="5615850" y="628683"/>
            <a:ext cx="278718" cy="280968"/>
          </a:xfrm>
          <a:prstGeom prst="wedgeEllipseCallout">
            <a:avLst>
              <a:gd name="adj1" fmla="val -2319"/>
              <a:gd name="adj2" fmla="val 72271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2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F8BF32C5-4A72-47C3-A810-1C9F5EDA9E7A}"/>
              </a:ext>
            </a:extLst>
          </p:cNvPr>
          <p:cNvGrpSpPr/>
          <p:nvPr/>
        </p:nvGrpSpPr>
        <p:grpSpPr>
          <a:xfrm>
            <a:off x="6161087" y="1365736"/>
            <a:ext cx="2533333" cy="3438109"/>
            <a:chOff x="6298597" y="1356804"/>
            <a:chExt cx="2533333" cy="34381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xmlns="" id="{93074CBB-631D-4769-96AF-200924800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2882" y="1376347"/>
              <a:ext cx="2501078" cy="3410945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사각형: 둥근 모서리 21"/>
            <p:cNvSpPr/>
            <p:nvPr/>
          </p:nvSpPr>
          <p:spPr>
            <a:xfrm>
              <a:off x="6298597" y="1356804"/>
              <a:ext cx="2533333" cy="3438109"/>
            </a:xfrm>
            <a:prstGeom prst="roundRect">
              <a:avLst>
                <a:gd name="adj" fmla="val 6663"/>
              </a:avLst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Roboto Regular"/>
                <a:cs typeface="Roboto Regular"/>
              </a:endParaRPr>
            </a:p>
          </p:txBody>
        </p:sp>
      </p:grpSp>
      <p:sp>
        <p:nvSpPr>
          <p:cNvPr id="32" name="말풍선: 타원형 31">
            <a:extLst>
              <a:ext uri="{FF2B5EF4-FFF2-40B4-BE49-F238E27FC236}">
                <a16:creationId xmlns:a16="http://schemas.microsoft.com/office/drawing/2014/main" xmlns="" id="{3BF8E5E2-8A8E-4025-BA24-7759744EC6A1}"/>
              </a:ext>
            </a:extLst>
          </p:cNvPr>
          <p:cNvSpPr/>
          <p:nvPr/>
        </p:nvSpPr>
        <p:spPr>
          <a:xfrm>
            <a:off x="7567550" y="1257894"/>
            <a:ext cx="277894" cy="255872"/>
          </a:xfrm>
          <a:prstGeom prst="wedgeEllipseCallout">
            <a:avLst>
              <a:gd name="adj1" fmla="val -74279"/>
              <a:gd name="adj2" fmla="val 42945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5</a:t>
            </a:r>
          </a:p>
        </p:txBody>
      </p:sp>
      <p:sp>
        <p:nvSpPr>
          <p:cNvPr id="27" name="제목 2">
            <a:extLst>
              <a:ext uri="{FF2B5EF4-FFF2-40B4-BE49-F238E27FC236}">
                <a16:creationId xmlns:a16="http://schemas.microsoft.com/office/drawing/2014/main" xmlns="" id="{8B0D6035-3EE5-42A5-904A-61AFC24FCABE}"/>
              </a:ext>
            </a:extLst>
          </p:cNvPr>
          <p:cNvSpPr txBox="1">
            <a:spLocks/>
          </p:cNvSpPr>
          <p:nvPr/>
        </p:nvSpPr>
        <p:spPr bwMode="auto">
          <a:xfrm>
            <a:off x="209025" y="0"/>
            <a:ext cx="63388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rgbClr val="31323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My Research – </a:t>
            </a:r>
            <a:r>
              <a:rPr lang="ko-KR" altLang="en-US" sz="30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 계정</a:t>
            </a: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47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4" descr="My Research: 모든 문서 - ProQuest - Chrom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8" y="783795"/>
            <a:ext cx="5140709" cy="41768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0AA2E76A-9C2F-41CA-9554-6C10525D99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0569" b="76164"/>
          <a:stretch/>
        </p:blipFill>
        <p:spPr>
          <a:xfrm>
            <a:off x="268974" y="1695662"/>
            <a:ext cx="5029200" cy="327837"/>
          </a:xfrm>
          <a:prstGeom prst="rect">
            <a:avLst/>
          </a:prstGeom>
          <a:effectLst/>
        </p:spPr>
      </p:pic>
      <p:sp>
        <p:nvSpPr>
          <p:cNvPr id="5" name="사각형: 둥근 모서리 4"/>
          <p:cNvSpPr/>
          <p:nvPr/>
        </p:nvSpPr>
        <p:spPr>
          <a:xfrm>
            <a:off x="7027884" y="3464497"/>
            <a:ext cx="1433015" cy="244785"/>
          </a:xfrm>
          <a:prstGeom prst="round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3190" y="2623460"/>
            <a:ext cx="3952995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My research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위젯</a:t>
            </a: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My Research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개인 계정 활용을 생성하여 검색한 자료 및 검색어 저장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 항목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알림 메시지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RSS </a:t>
            </a:r>
            <a:r>
              <a:rPr lang="ko-KR" altLang="en-US" sz="1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피드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등 저장한 검색 자료들을 지속적으로 관리 가능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28600" indent="-228600">
              <a:buFont typeface="+mj-lt"/>
              <a:buAutoNum type="arabicPeriod"/>
            </a:pP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28600" indent="-228600">
              <a:buFont typeface="+mj-lt"/>
              <a:buAutoNum type="arabicPeriod"/>
            </a:pPr>
            <a:r>
              <a:rPr lang="ko-KR" altLang="en-US" sz="1000" b="1">
                <a:latin typeface="Malgun Gothic" panose="020B0503020000020004" pitchFamily="34" charset="-127"/>
                <a:ea typeface="Malgun Gothic" panose="020B0503020000020004" pitchFamily="34" charset="-127"/>
              </a:rPr>
              <a:t>추가 기능 활용</a:t>
            </a:r>
            <a:r>
              <a:rPr lang="en-US" altLang="ko-KR" sz="1000"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한 섹션 동안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My Research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에 추가한 자료에 메모를 추가하여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폴더에 추가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인용하기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이메일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프린트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및 서지사항 반출 등의 기능 이용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6246" y="783795"/>
            <a:ext cx="228370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1. My Research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개인 계정 활용</a:t>
            </a:r>
            <a:endParaRPr lang="en-US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8" name="사각형: 둥근 모서리 7"/>
          <p:cNvSpPr/>
          <p:nvPr/>
        </p:nvSpPr>
        <p:spPr>
          <a:xfrm>
            <a:off x="279778" y="839009"/>
            <a:ext cx="3452885" cy="295487"/>
          </a:xfrm>
          <a:prstGeom prst="round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cxnSp>
        <p:nvCxnSpPr>
          <p:cNvPr id="9" name="연결선: 꺾임 8"/>
          <p:cNvCxnSpPr/>
          <p:nvPr/>
        </p:nvCxnSpPr>
        <p:spPr>
          <a:xfrm flipV="1">
            <a:off x="3732663" y="869597"/>
            <a:ext cx="2060811" cy="17580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2">
                <a:lumMod val="60000"/>
                <a:lumOff val="40000"/>
              </a:schemeClr>
            </a:solidFill>
            <a:headEnd type="oval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사각형: 둥근 모서리 9"/>
          <p:cNvSpPr/>
          <p:nvPr/>
        </p:nvSpPr>
        <p:spPr>
          <a:xfrm>
            <a:off x="4375150" y="1694151"/>
            <a:ext cx="865591" cy="327837"/>
          </a:xfrm>
          <a:prstGeom prst="round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cxnSp>
        <p:nvCxnSpPr>
          <p:cNvPr id="11" name="연결선: 꺾임 10"/>
          <p:cNvCxnSpPr>
            <a:cxnSpLocks/>
          </p:cNvCxnSpPr>
          <p:nvPr/>
        </p:nvCxnSpPr>
        <p:spPr>
          <a:xfrm flipV="1">
            <a:off x="5240741" y="1790472"/>
            <a:ext cx="1126768" cy="17580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2">
                <a:lumMod val="60000"/>
                <a:lumOff val="40000"/>
              </a:schemeClr>
            </a:solidFill>
            <a:headEnd type="oval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28514" y="1694151"/>
            <a:ext cx="193074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인용하기</a:t>
            </a: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,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모든 저장 옵션 확인 등의 추가 기능 활용</a:t>
            </a:r>
            <a:endParaRPr lang="en-US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3" name="제목 2">
            <a:extLst>
              <a:ext uri="{FF2B5EF4-FFF2-40B4-BE49-F238E27FC236}">
                <a16:creationId xmlns:a16="http://schemas.microsoft.com/office/drawing/2014/main" xmlns="" id="{BD0EFC30-4E82-4A55-9448-4CBAD15709A3}"/>
              </a:ext>
            </a:extLst>
          </p:cNvPr>
          <p:cNvSpPr txBox="1">
            <a:spLocks/>
          </p:cNvSpPr>
          <p:nvPr/>
        </p:nvSpPr>
        <p:spPr bwMode="auto">
          <a:xfrm>
            <a:off x="209025" y="0"/>
            <a:ext cx="63388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rgbClr val="31323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My Research </a:t>
            </a:r>
            <a:r>
              <a:rPr lang="ko-KR" altLang="en-US" sz="30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이용하기</a:t>
            </a: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2"/>
          <p:cNvSpPr txBox="1">
            <a:spLocks/>
          </p:cNvSpPr>
          <p:nvPr/>
        </p:nvSpPr>
        <p:spPr bwMode="auto">
          <a:xfrm>
            <a:off x="220488" y="0"/>
            <a:ext cx="63388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rgbClr val="31323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데이터베이스 선택 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2637E26A-5CC5-4C58-97F2-3649855A3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8261"/>
          <a:stretch/>
        </p:blipFill>
        <p:spPr>
          <a:xfrm>
            <a:off x="287111" y="676656"/>
            <a:ext cx="5594248" cy="438454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오른쪽 대괄호 7">
            <a:extLst>
              <a:ext uri="{FF2B5EF4-FFF2-40B4-BE49-F238E27FC236}">
                <a16:creationId xmlns:a16="http://schemas.microsoft.com/office/drawing/2014/main" xmlns="" id="{7233B39B-2020-4E2C-976D-B7D5FD9FACF6}"/>
              </a:ext>
            </a:extLst>
          </p:cNvPr>
          <p:cNvSpPr/>
          <p:nvPr/>
        </p:nvSpPr>
        <p:spPr>
          <a:xfrm rot="10800000">
            <a:off x="438132" y="3265989"/>
            <a:ext cx="87648" cy="1795215"/>
          </a:xfrm>
          <a:prstGeom prst="rightBracket">
            <a:avLst/>
          </a:prstGeom>
          <a:ln w="38100">
            <a:solidFill>
              <a:srgbClr val="F49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xmlns="" id="{5405113C-279D-49DC-8F9A-7C389DC50260}"/>
              </a:ext>
            </a:extLst>
          </p:cNvPr>
          <p:cNvCxnSpPr/>
          <p:nvPr/>
        </p:nvCxnSpPr>
        <p:spPr>
          <a:xfrm>
            <a:off x="4496499" y="2495021"/>
            <a:ext cx="1389530" cy="0"/>
          </a:xfrm>
          <a:prstGeom prst="line">
            <a:avLst/>
          </a:prstGeom>
          <a:ln w="57150">
            <a:solidFill>
              <a:srgbClr val="F49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4">
            <a:extLst>
              <a:ext uri="{FF2B5EF4-FFF2-40B4-BE49-F238E27FC236}">
                <a16:creationId xmlns:a16="http://schemas.microsoft.com/office/drawing/2014/main" xmlns="" id="{0E7AC9B7-1290-46D0-B9AA-1F69FFBF5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606" y="822919"/>
            <a:ext cx="2668284" cy="788229"/>
          </a:xfrm>
          <a:prstGeom prst="rect">
            <a:avLst/>
          </a:prstGeom>
          <a:solidFill>
            <a:schemeClr val="bg1"/>
          </a:solidFill>
          <a:ln w="12700">
            <a:solidFill>
              <a:srgbClr val="F49FAB"/>
            </a:solidFill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구독 중인 데이터베이스 리스트에서 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검색할</a:t>
            </a:r>
            <a:r>
              <a:rPr kumimoji="0"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</a:t>
            </a:r>
            <a:r>
              <a:rPr kumimoji="0" lang="en-US" altLang="ko-KR" sz="105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DB 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선택한 후 교차 검색 및 단독 </a:t>
            </a:r>
            <a:r>
              <a:rPr lang="en-US" altLang="ko-KR" sz="105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DB 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검색 </a:t>
            </a:r>
            <a:r>
              <a:rPr kumimoji="0"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가능</a:t>
            </a:r>
            <a:endParaRPr kumimoji="0" lang="en-US" altLang="ko-KR" sz="105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xmlns="" id="{9829252D-7CB9-4746-BF0F-7B3C3A7F3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605" y="3265989"/>
            <a:ext cx="2668284" cy="900246"/>
          </a:xfrm>
          <a:prstGeom prst="rect">
            <a:avLst/>
          </a:prstGeom>
          <a:solidFill>
            <a:schemeClr val="bg1"/>
          </a:solidFill>
          <a:ln w="12700">
            <a:solidFill>
              <a:srgbClr val="F49FAB"/>
            </a:solidFill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28600" indent="-228600">
              <a:spcBef>
                <a:spcPct val="0"/>
              </a:spcBef>
              <a:buAutoNum type="arabicPeriod"/>
            </a:pP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체크박스를 활용하여 검색하고자 하는 단일 또는 복수의 데이터베이스 선택</a:t>
            </a:r>
            <a:endParaRPr lang="en-US" altLang="ko-KR" sz="105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105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2. “</a:t>
            </a:r>
            <a:r>
              <a:rPr lang="ko-KR" altLang="en-US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선택한 데이터베이스 사용</a:t>
            </a:r>
            <a:r>
              <a:rPr lang="en-US" altLang="ko-KR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”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버튼 클릭</a:t>
            </a:r>
            <a:r>
              <a:rPr lang="en-US" altLang="ko-KR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</a:p>
        </p:txBody>
      </p:sp>
      <p:sp>
        <p:nvSpPr>
          <p:cNvPr id="15" name="오른쪽 대괄호 14">
            <a:extLst>
              <a:ext uri="{FF2B5EF4-FFF2-40B4-BE49-F238E27FC236}">
                <a16:creationId xmlns:a16="http://schemas.microsoft.com/office/drawing/2014/main" xmlns="" id="{28DD42EB-7E1F-4D0F-BC93-7AEFF741EE7F}"/>
              </a:ext>
            </a:extLst>
          </p:cNvPr>
          <p:cNvSpPr/>
          <p:nvPr/>
        </p:nvSpPr>
        <p:spPr>
          <a:xfrm rot="10800000">
            <a:off x="2162050" y="1038749"/>
            <a:ext cx="110858" cy="298396"/>
          </a:xfrm>
          <a:prstGeom prst="rightBracket">
            <a:avLst/>
          </a:prstGeom>
          <a:ln w="38100">
            <a:solidFill>
              <a:srgbClr val="F49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오른쪽 대괄호 15">
            <a:extLst>
              <a:ext uri="{FF2B5EF4-FFF2-40B4-BE49-F238E27FC236}">
                <a16:creationId xmlns:a16="http://schemas.microsoft.com/office/drawing/2014/main" xmlns="" id="{7438C71A-A3E6-42B0-9428-16A1366A56B1}"/>
              </a:ext>
            </a:extLst>
          </p:cNvPr>
          <p:cNvSpPr/>
          <p:nvPr/>
        </p:nvSpPr>
        <p:spPr>
          <a:xfrm>
            <a:off x="3109009" y="1038750"/>
            <a:ext cx="95978" cy="298396"/>
          </a:xfrm>
          <a:prstGeom prst="rightBracket">
            <a:avLst/>
          </a:prstGeom>
          <a:ln w="38100">
            <a:solidFill>
              <a:srgbClr val="F49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xmlns="" id="{46D45087-A4AA-4B1D-8208-B5536356F09A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314700" y="1217034"/>
            <a:ext cx="2873906" cy="0"/>
          </a:xfrm>
          <a:prstGeom prst="straightConnector1">
            <a:avLst/>
          </a:prstGeom>
          <a:ln>
            <a:solidFill>
              <a:srgbClr val="558E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말풍선: 타원형 17">
            <a:extLst>
              <a:ext uri="{FF2B5EF4-FFF2-40B4-BE49-F238E27FC236}">
                <a16:creationId xmlns:a16="http://schemas.microsoft.com/office/drawing/2014/main" xmlns="" id="{E9FCA319-6A2B-44CD-9383-FD66B1C225C8}"/>
              </a:ext>
            </a:extLst>
          </p:cNvPr>
          <p:cNvSpPr/>
          <p:nvPr/>
        </p:nvSpPr>
        <p:spPr>
          <a:xfrm>
            <a:off x="109517" y="2977989"/>
            <a:ext cx="288000" cy="288000"/>
          </a:xfrm>
          <a:prstGeom prst="wedgeEllipseCallout">
            <a:avLst>
              <a:gd name="adj1" fmla="val 61029"/>
              <a:gd name="adj2" fmla="val 56421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1</a:t>
            </a:r>
          </a:p>
        </p:txBody>
      </p:sp>
      <p:sp>
        <p:nvSpPr>
          <p:cNvPr id="19" name="말풍선: 타원형 18">
            <a:extLst>
              <a:ext uri="{FF2B5EF4-FFF2-40B4-BE49-F238E27FC236}">
                <a16:creationId xmlns:a16="http://schemas.microsoft.com/office/drawing/2014/main" xmlns="" id="{7A3A2F42-FD99-4D8A-8DA0-2D39C49E2BE7}"/>
              </a:ext>
            </a:extLst>
          </p:cNvPr>
          <p:cNvSpPr/>
          <p:nvPr/>
        </p:nvSpPr>
        <p:spPr>
          <a:xfrm>
            <a:off x="5737359" y="1917619"/>
            <a:ext cx="288000" cy="288000"/>
          </a:xfrm>
          <a:prstGeom prst="wedgeEllipseCallout">
            <a:avLst>
              <a:gd name="adj1" fmla="val -58033"/>
              <a:gd name="adj2" fmla="val 53246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1158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C510E94F-F9CD-497C-B0FD-AD6B6F980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000" y="861525"/>
            <a:ext cx="8028000" cy="342045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92357" y="2403619"/>
            <a:ext cx="4696368" cy="246221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ProQuest </a:t>
            </a:r>
            <a:r>
              <a:rPr lang="ko-KR" altLang="en-US" sz="1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연산자를 이용하여 보다 쉬운 검색 </a:t>
            </a:r>
            <a:r>
              <a:rPr lang="ko-KR" altLang="en-US" sz="11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결과식</a:t>
            </a:r>
            <a:r>
              <a:rPr lang="ko-KR" altLang="en-US" sz="1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이용 가능 </a:t>
            </a:r>
            <a:endParaRPr lang="en-US" altLang="ko-KR" sz="1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US" altLang="ko-KR" sz="1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28600" indent="-228600">
              <a:buAutoNum type="arabicPeriod"/>
            </a:pPr>
            <a:r>
              <a:rPr 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AND/OR/NOT 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 키워드 사이에 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AND/OR/NOT 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입력 </a:t>
            </a:r>
            <a:endParaRPr lang="en-US" altLang="ko-KR" sz="11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예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food </a:t>
            </a:r>
            <a:r>
              <a:rPr lang="en-US" altLang="ko-KR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AND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nutrition → 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두 검색 키워드가 </a:t>
            </a:r>
            <a:r>
              <a:rPr lang="ko-KR" altLang="en-US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모두</a:t>
            </a:r>
            <a:r>
              <a:rPr lang="ko-KR" altLang="en-US" sz="1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포함된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문서 검색</a:t>
            </a:r>
            <a:endParaRPr lang="en-US" altLang="ko-KR" sz="11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예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food </a:t>
            </a:r>
            <a:r>
              <a:rPr lang="en-US" altLang="ko-KR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OR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nutrition → 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두 검색 키워드 중 </a:t>
            </a:r>
            <a:r>
              <a:rPr lang="ko-KR" altLang="en-US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하나 이상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포함된 문서 검색</a:t>
            </a:r>
            <a:endParaRPr lang="en-US" altLang="ko-KR" sz="11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예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food </a:t>
            </a:r>
            <a:r>
              <a:rPr lang="en-US" altLang="ko-KR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NOT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nutrition → food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는 </a:t>
            </a:r>
            <a:r>
              <a:rPr lang="ko-KR" altLang="en-US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포함</a:t>
            </a:r>
            <a:r>
              <a:rPr lang="ko-KR" altLang="en-US" sz="1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되나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nutrition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은 </a:t>
            </a:r>
            <a:r>
              <a:rPr lang="ko-KR" altLang="en-US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제외</a:t>
            </a:r>
            <a:r>
              <a:rPr lang="ko-KR" altLang="en-US" sz="1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된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문서 검색</a:t>
            </a:r>
            <a:endParaRPr lang="en-US" altLang="ko-KR" sz="11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구문</a:t>
            </a:r>
            <a:r>
              <a:rPr 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 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정확한 구문 검색을 위해 </a:t>
            </a:r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“  “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이용</a:t>
            </a:r>
            <a:endParaRPr lang="en-US" altLang="ko-KR" sz="11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예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  <a:r>
              <a:rPr lang="en-US" altLang="ko-KR" sz="1100" b="1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“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healthy eating</a:t>
            </a:r>
            <a:r>
              <a:rPr lang="en-US" altLang="ko-KR" sz="1100" b="1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”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→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하나의 구문으로 검색 </a:t>
            </a:r>
            <a:endParaRPr lang="en-US" altLang="ko-KR" sz="11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sz="11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3. 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와일드카드 문자</a:t>
            </a:r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(?),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절삭 문자</a:t>
            </a:r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(*) 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 키워드의 시작이나 중간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끝에 사용</a:t>
            </a:r>
            <a:endParaRPr lang="en-US" altLang="ko-KR" sz="11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예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effect</a:t>
            </a:r>
            <a:r>
              <a:rPr lang="en-US" altLang="ko-KR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* </a:t>
            </a:r>
            <a:r>
              <a:rPr lang="en-US" altLang="ko-KR" sz="1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→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effect</a:t>
            </a:r>
            <a:r>
              <a:rPr lang="en-US" altLang="ko-KR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ive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ed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ing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ively</a:t>
            </a:r>
            <a:r>
              <a:rPr lang="ko-KR" altLang="en-US" sz="1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등 키워드의 변형을 모두</a:t>
            </a:r>
            <a:r>
              <a:rPr lang="en-US" altLang="ko-KR" sz="1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 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</a:p>
          <a:p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예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  <a:r>
              <a:rPr lang="en-US" altLang="ko-KR" sz="1100" dirty="0" err="1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Sm</a:t>
            </a:r>
            <a:r>
              <a:rPr lang="en-US" altLang="ko-KR" sz="1100" dirty="0" err="1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r>
              <a:rPr lang="en-US" altLang="ko-KR" sz="1100" dirty="0" err="1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→ Sm</a:t>
            </a:r>
            <a:r>
              <a:rPr lang="en-US" altLang="ko-KR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 or Sm</a:t>
            </a:r>
            <a:r>
              <a:rPr lang="en-US" altLang="ko-KR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y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 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단일 문자를 대신하여 사용됨</a:t>
            </a:r>
            <a:endParaRPr lang="en-US" altLang="ko-KR" sz="11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6" name="연결선: 꺾임 5"/>
          <p:cNvCxnSpPr>
            <a:cxnSpLocks/>
          </p:cNvCxnSpPr>
          <p:nvPr/>
        </p:nvCxnSpPr>
        <p:spPr>
          <a:xfrm rot="10800000">
            <a:off x="2203139" y="2366874"/>
            <a:ext cx="688186" cy="317329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558ED5"/>
            </a:solidFill>
            <a:headEnd type="arrow"/>
            <a:tailEnd type="oval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제목 2"/>
          <p:cNvSpPr txBox="1">
            <a:spLocks/>
          </p:cNvSpPr>
          <p:nvPr/>
        </p:nvSpPr>
        <p:spPr bwMode="auto">
          <a:xfrm>
            <a:off x="220488" y="0"/>
            <a:ext cx="63388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rgbClr val="31323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기본 검색 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xmlns="" id="{1E39F30F-7AD0-4740-AF91-551F411519D0}"/>
              </a:ext>
            </a:extLst>
          </p:cNvPr>
          <p:cNvSpPr/>
          <p:nvPr/>
        </p:nvSpPr>
        <p:spPr>
          <a:xfrm>
            <a:off x="7562077" y="2654748"/>
            <a:ext cx="528320" cy="228600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94008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2"/>
          <p:cNvSpPr txBox="1">
            <a:spLocks/>
          </p:cNvSpPr>
          <p:nvPr/>
        </p:nvSpPr>
        <p:spPr bwMode="auto">
          <a:xfrm>
            <a:off x="220488" y="0"/>
            <a:ext cx="63388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rgbClr val="31323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고급 검색 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C3CB9B9B-EC46-4DFA-B7AD-4939AEA77E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3835"/>
          <a:stretch/>
        </p:blipFill>
        <p:spPr>
          <a:xfrm>
            <a:off x="252000" y="868680"/>
            <a:ext cx="8640000" cy="29383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xmlns="" id="{FB877526-70E2-453E-B2F6-61190DFBEBCA}"/>
              </a:ext>
            </a:extLst>
          </p:cNvPr>
          <p:cNvSpPr/>
          <p:nvPr/>
        </p:nvSpPr>
        <p:spPr>
          <a:xfrm>
            <a:off x="6246190" y="2061593"/>
            <a:ext cx="2166290" cy="361567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9" name="말풍선: 타원형 8">
            <a:extLst>
              <a:ext uri="{FF2B5EF4-FFF2-40B4-BE49-F238E27FC236}">
                <a16:creationId xmlns:a16="http://schemas.microsoft.com/office/drawing/2014/main" xmlns="" id="{BE25E740-0551-4396-9EE6-4B322EE2599A}"/>
              </a:ext>
            </a:extLst>
          </p:cNvPr>
          <p:cNvSpPr/>
          <p:nvPr/>
        </p:nvSpPr>
        <p:spPr>
          <a:xfrm>
            <a:off x="6065665" y="1819569"/>
            <a:ext cx="287418" cy="288000"/>
          </a:xfrm>
          <a:prstGeom prst="wedgeEllipseCallout">
            <a:avLst>
              <a:gd name="adj1" fmla="val 48319"/>
              <a:gd name="adj2" fmla="val 58576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1</a:t>
            </a:r>
          </a:p>
        </p:txBody>
      </p: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xmlns="" id="{E1222251-1CEF-46C1-B0F3-1183D9A75BE7}"/>
              </a:ext>
            </a:extLst>
          </p:cNvPr>
          <p:cNvCxnSpPr>
            <a:cxnSpLocks/>
          </p:cNvCxnSpPr>
          <p:nvPr/>
        </p:nvCxnSpPr>
        <p:spPr>
          <a:xfrm rot="16200000" flipV="1">
            <a:off x="6910824" y="2329791"/>
            <a:ext cx="501354" cy="33566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2">
                <a:lumMod val="60000"/>
                <a:lumOff val="40000"/>
              </a:schemeClr>
            </a:solidFill>
            <a:headEnd type="arrow"/>
            <a:tailEnd type="oval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xmlns="" id="{28CFD71A-6035-4050-B0FC-17D9DC58A7CD}"/>
              </a:ext>
            </a:extLst>
          </p:cNvPr>
          <p:cNvSpPr/>
          <p:nvPr/>
        </p:nvSpPr>
        <p:spPr>
          <a:xfrm>
            <a:off x="420744" y="3039644"/>
            <a:ext cx="1266324" cy="253971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xmlns="" id="{862325D7-5A02-4A4F-A3B9-270F575C7BC7}"/>
              </a:ext>
            </a:extLst>
          </p:cNvPr>
          <p:cNvSpPr/>
          <p:nvPr/>
        </p:nvSpPr>
        <p:spPr>
          <a:xfrm>
            <a:off x="420744" y="3383079"/>
            <a:ext cx="1957821" cy="352246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6" name="말풍선: 타원형 15">
            <a:extLst>
              <a:ext uri="{FF2B5EF4-FFF2-40B4-BE49-F238E27FC236}">
                <a16:creationId xmlns:a16="http://schemas.microsoft.com/office/drawing/2014/main" xmlns="" id="{2590FFF9-584E-4ED5-922C-5388EB174DCE}"/>
              </a:ext>
            </a:extLst>
          </p:cNvPr>
          <p:cNvSpPr/>
          <p:nvPr/>
        </p:nvSpPr>
        <p:spPr>
          <a:xfrm>
            <a:off x="1718580" y="2814140"/>
            <a:ext cx="287418" cy="288000"/>
          </a:xfrm>
          <a:prstGeom prst="wedgeEllipseCallout">
            <a:avLst>
              <a:gd name="adj1" fmla="val -64798"/>
              <a:gd name="adj2" fmla="val 36378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2</a:t>
            </a:r>
          </a:p>
        </p:txBody>
      </p:sp>
      <p:sp>
        <p:nvSpPr>
          <p:cNvPr id="17" name="말풍선: 타원형 16">
            <a:extLst>
              <a:ext uri="{FF2B5EF4-FFF2-40B4-BE49-F238E27FC236}">
                <a16:creationId xmlns:a16="http://schemas.microsoft.com/office/drawing/2014/main" xmlns="" id="{16C9304D-1E5D-49B6-AFFD-057A950B02B3}"/>
              </a:ext>
            </a:extLst>
          </p:cNvPr>
          <p:cNvSpPr/>
          <p:nvPr/>
        </p:nvSpPr>
        <p:spPr>
          <a:xfrm>
            <a:off x="2378565" y="3167374"/>
            <a:ext cx="287418" cy="288000"/>
          </a:xfrm>
          <a:prstGeom prst="wedgeEllipseCallout">
            <a:avLst>
              <a:gd name="adj1" fmla="val -64798"/>
              <a:gd name="adj2" fmla="val 36378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C7F6E9B-6464-4192-9CC6-50843E6FE528}"/>
              </a:ext>
            </a:extLst>
          </p:cNvPr>
          <p:cNvSpPr txBox="1"/>
          <p:nvPr/>
        </p:nvSpPr>
        <p:spPr>
          <a:xfrm>
            <a:off x="2831196" y="2951320"/>
            <a:ext cx="3794760" cy="190924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필드 지정 검색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검색하고자 하는 필드를 선택하여 지정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(ex.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문서제목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본문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저자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주제명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출판물 제목 등 선택 가능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2.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제한 조건</a:t>
            </a: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Full-text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원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문이 제공되는 논문으로 제한하여 검색 </a:t>
            </a:r>
            <a:endParaRPr lang="ko-KR" altLang="en-US" sz="10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3.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출판 날짜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지난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2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년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이 연도 이내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특정 날짜 범위 등 날짜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/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시기를 지정하여 검색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506A1D66-67DC-4871-A770-298948B63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1169" y="2756390"/>
            <a:ext cx="1827051" cy="2280605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82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B9EEEDCD-6369-4449-A15F-B7B1906A0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686" y="978718"/>
            <a:ext cx="6149259" cy="377090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495545" y="3149108"/>
            <a:ext cx="3546922" cy="190924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PQDT Global</a:t>
            </a:r>
            <a:r>
              <a:rPr lang="ko-KR" altLang="en-US" sz="1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의 특징에 맞춘 제한 옵션 기능</a:t>
            </a:r>
            <a:endParaRPr lang="en-US" altLang="ko-KR" sz="10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0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1.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학위논문 전문 데이터베이스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인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PQDT Global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특징에 맞추어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지도교수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대학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/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기관명 등으로 검색 가능</a:t>
            </a:r>
            <a:endParaRPr lang="en-US" altLang="ko-KR" sz="1000" b="1" dirty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찾기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(Look-up)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링크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원하는 링크를 선택하여 키워드를 포함된 용어를 검색하거나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 알파벳 순으로 조회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또는 목록에서 선택 가능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원고 유형 및 언어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 석사 또는 박사 학위논문으로 논문 유형을 제한하거나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논문의 출판 언어를 선택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사각형: 둥근 모서리 12"/>
          <p:cNvSpPr/>
          <p:nvPr/>
        </p:nvSpPr>
        <p:spPr>
          <a:xfrm>
            <a:off x="174686" y="1006797"/>
            <a:ext cx="4859086" cy="1699827"/>
          </a:xfrm>
          <a:prstGeom prst="roundRect">
            <a:avLst>
              <a:gd name="adj" fmla="val 9540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xmlns="" id="{A319D090-0C82-4927-98B2-3C09D542D568}"/>
              </a:ext>
            </a:extLst>
          </p:cNvPr>
          <p:cNvSpPr/>
          <p:nvPr/>
        </p:nvSpPr>
        <p:spPr>
          <a:xfrm>
            <a:off x="5105717" y="1011628"/>
            <a:ext cx="1185272" cy="1699827"/>
          </a:xfrm>
          <a:prstGeom prst="roundRect">
            <a:avLst>
              <a:gd name="adj" fmla="val 9540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5" name="말풍선: 타원형 14"/>
          <p:cNvSpPr/>
          <p:nvPr/>
        </p:nvSpPr>
        <p:spPr>
          <a:xfrm>
            <a:off x="4983514" y="766020"/>
            <a:ext cx="287418" cy="297499"/>
          </a:xfrm>
          <a:prstGeom prst="wedgeEllipseCallout">
            <a:avLst>
              <a:gd name="adj1" fmla="val -58258"/>
              <a:gd name="adj2" fmla="val 53966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1</a:t>
            </a:r>
          </a:p>
        </p:txBody>
      </p:sp>
      <p:sp>
        <p:nvSpPr>
          <p:cNvPr id="16" name="말풍선: 타원형 15">
            <a:extLst>
              <a:ext uri="{FF2B5EF4-FFF2-40B4-BE49-F238E27FC236}">
                <a16:creationId xmlns:a16="http://schemas.microsoft.com/office/drawing/2014/main" xmlns="" id="{A3BD122D-7230-4BA3-A59B-BB8C1BABCC20}"/>
              </a:ext>
            </a:extLst>
          </p:cNvPr>
          <p:cNvSpPr/>
          <p:nvPr/>
        </p:nvSpPr>
        <p:spPr>
          <a:xfrm>
            <a:off x="6196714" y="766977"/>
            <a:ext cx="287418" cy="297499"/>
          </a:xfrm>
          <a:prstGeom prst="wedgeEllipseCallout">
            <a:avLst>
              <a:gd name="adj1" fmla="val -58258"/>
              <a:gd name="adj2" fmla="val 53966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2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xmlns="" id="{65A0FE46-5D8F-4CA7-B056-7562B5BEEE79}"/>
              </a:ext>
            </a:extLst>
          </p:cNvPr>
          <p:cNvSpPr/>
          <p:nvPr/>
        </p:nvSpPr>
        <p:spPr>
          <a:xfrm>
            <a:off x="169637" y="2804477"/>
            <a:ext cx="4936080" cy="1945143"/>
          </a:xfrm>
          <a:prstGeom prst="roundRect">
            <a:avLst>
              <a:gd name="adj" fmla="val 9540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8" name="말풍선: 타원형 17"/>
          <p:cNvSpPr/>
          <p:nvPr/>
        </p:nvSpPr>
        <p:spPr>
          <a:xfrm>
            <a:off x="5059447" y="2834153"/>
            <a:ext cx="287418" cy="297499"/>
          </a:xfrm>
          <a:prstGeom prst="wedgeEllipseCallout">
            <a:avLst>
              <a:gd name="adj1" fmla="val -14249"/>
              <a:gd name="adj2" fmla="val 16570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3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40C644D9-9EA2-4F8C-B879-9EEB30EAF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0820" y="370586"/>
            <a:ext cx="2481647" cy="27122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연결선: 꺾임 20">
            <a:extLst>
              <a:ext uri="{FF2B5EF4-FFF2-40B4-BE49-F238E27FC236}">
                <a16:creationId xmlns:a16="http://schemas.microsoft.com/office/drawing/2014/main" xmlns="" id="{11228930-6EC8-4285-A94F-4290751CAF5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41608" y="1483841"/>
            <a:ext cx="674077" cy="330752"/>
          </a:xfrm>
          <a:prstGeom prst="bentConnector3">
            <a:avLst>
              <a:gd name="adj1" fmla="val 62209"/>
            </a:avLst>
          </a:prstGeom>
          <a:ln w="38100" cmpd="sng">
            <a:solidFill>
              <a:schemeClr val="tx2">
                <a:lumMod val="60000"/>
                <a:lumOff val="40000"/>
              </a:schemeClr>
            </a:solidFill>
            <a:headEnd type="arrow"/>
            <a:tailEnd type="oval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제목 2">
            <a:extLst>
              <a:ext uri="{FF2B5EF4-FFF2-40B4-BE49-F238E27FC236}">
                <a16:creationId xmlns:a16="http://schemas.microsoft.com/office/drawing/2014/main" xmlns="" id="{B36327E9-1539-43A7-A0F3-95EC923C4C8F}"/>
              </a:ext>
            </a:extLst>
          </p:cNvPr>
          <p:cNvSpPr txBox="1">
            <a:spLocks/>
          </p:cNvSpPr>
          <p:nvPr/>
        </p:nvSpPr>
        <p:spPr bwMode="auto">
          <a:xfrm>
            <a:off x="220488" y="0"/>
            <a:ext cx="63388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rgbClr val="31323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추가 검색 옵션 </a:t>
            </a:r>
            <a:r>
              <a:rPr lang="en-US" altLang="ko-KR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제한 검색 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9957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C18134FC-46CD-4082-9C62-A862D887E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2064" y="781359"/>
            <a:ext cx="3974795" cy="351000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17F89A81-90FF-42F9-B536-C4081EC47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257" y="781359"/>
            <a:ext cx="3979836" cy="3509734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3417" y="4000445"/>
            <a:ext cx="4104000" cy="697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주제별</a:t>
            </a:r>
            <a:r>
              <a:rPr lang="en-US" altLang="ko-KR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(by</a:t>
            </a:r>
            <a:r>
              <a:rPr lang="ko-KR" altLang="en-US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Subject)</a:t>
            </a:r>
            <a:r>
              <a:rPr lang="ko-KR" altLang="en-US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찾아보기</a:t>
            </a:r>
            <a:endParaRPr lang="en-US" altLang="ko-KR" sz="14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주제 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→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국가 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→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대학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기관 별 논문 확인</a:t>
            </a:r>
            <a:endParaRPr lang="en-US" altLang="ko-KR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6076" y="4000445"/>
            <a:ext cx="4104168" cy="697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지역별</a:t>
            </a:r>
            <a:r>
              <a:rPr lang="en-US" altLang="ko-KR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(by</a:t>
            </a:r>
            <a:r>
              <a:rPr lang="ko-KR" altLang="en-US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Location)</a:t>
            </a:r>
            <a:r>
              <a:rPr lang="ko-KR" altLang="en-US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찾아보기</a:t>
            </a:r>
            <a:endParaRPr lang="en-US" altLang="ko-KR" sz="14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국가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미국 주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(State) →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대학 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→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주제 별 논문 확인</a:t>
            </a:r>
            <a:endParaRPr lang="en-US" altLang="ko-KR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9" name="제목 2">
            <a:extLst>
              <a:ext uri="{FF2B5EF4-FFF2-40B4-BE49-F238E27FC236}">
                <a16:creationId xmlns:a16="http://schemas.microsoft.com/office/drawing/2014/main" xmlns="" id="{8B7FC926-AC5E-47FE-A9DB-F8704009C31C}"/>
              </a:ext>
            </a:extLst>
          </p:cNvPr>
          <p:cNvSpPr txBox="1">
            <a:spLocks/>
          </p:cNvSpPr>
          <p:nvPr/>
        </p:nvSpPr>
        <p:spPr bwMode="auto">
          <a:xfrm>
            <a:off x="220488" y="0"/>
            <a:ext cx="63388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rgbClr val="31323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찾아보기 </a:t>
            </a:r>
            <a:r>
              <a:rPr lang="en-US" altLang="ko-KR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주제별 </a:t>
            </a:r>
            <a:r>
              <a:rPr lang="en-US" altLang="ko-KR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/ </a:t>
            </a:r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지역별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163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ADF30168-EDF4-4DE4-AFAC-DB6357EACC1E}"/>
              </a:ext>
            </a:extLst>
          </p:cNvPr>
          <p:cNvGrpSpPr/>
          <p:nvPr/>
        </p:nvGrpSpPr>
        <p:grpSpPr>
          <a:xfrm>
            <a:off x="147279" y="909690"/>
            <a:ext cx="7033023" cy="3933720"/>
            <a:chOff x="147279" y="777981"/>
            <a:chExt cx="7033023" cy="3933720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xmlns="" id="{6F1CDD80-AF3B-47E6-96E7-1A0F071A2E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b="14686"/>
            <a:stretch/>
          </p:blipFill>
          <p:spPr>
            <a:xfrm>
              <a:off x="147279" y="777981"/>
              <a:ext cx="7033023" cy="39337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xmlns="" id="{70A9B96F-C5EC-4A2F-9DC6-97D772DA6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9373" y="1240302"/>
              <a:ext cx="4595514" cy="287557"/>
            </a:xfrm>
            <a:prstGeom prst="rect">
              <a:avLst/>
            </a:prstGeom>
          </p:spPr>
        </p:pic>
      </p:grpSp>
      <p:sp>
        <p:nvSpPr>
          <p:cNvPr id="42" name="오른쪽 대괄호 41">
            <a:extLst>
              <a:ext uri="{FF2B5EF4-FFF2-40B4-BE49-F238E27FC236}">
                <a16:creationId xmlns:a16="http://schemas.microsoft.com/office/drawing/2014/main" xmlns="" id="{CD05CD00-83D6-42AE-991E-34A109F6604A}"/>
              </a:ext>
            </a:extLst>
          </p:cNvPr>
          <p:cNvSpPr/>
          <p:nvPr/>
        </p:nvSpPr>
        <p:spPr>
          <a:xfrm rot="10800000">
            <a:off x="147280" y="1410700"/>
            <a:ext cx="237697" cy="3369072"/>
          </a:xfrm>
          <a:prstGeom prst="rightBracket">
            <a:avLst/>
          </a:prstGeom>
          <a:ln w="38100">
            <a:solidFill>
              <a:srgbClr val="F49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xmlns="" id="{E29B0AC3-7C06-4FC7-AEF3-3C3399BEC2D6}"/>
              </a:ext>
            </a:extLst>
          </p:cNvPr>
          <p:cNvSpPr/>
          <p:nvPr/>
        </p:nvSpPr>
        <p:spPr>
          <a:xfrm>
            <a:off x="5097780" y="1392064"/>
            <a:ext cx="834247" cy="221582"/>
          </a:xfrm>
          <a:prstGeom prst="roundRect">
            <a:avLst/>
          </a:prstGeom>
          <a:noFill/>
          <a:ln>
            <a:solidFill>
              <a:srgbClr val="F49F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오른쪽 대괄호 45">
            <a:extLst>
              <a:ext uri="{FF2B5EF4-FFF2-40B4-BE49-F238E27FC236}">
                <a16:creationId xmlns:a16="http://schemas.microsoft.com/office/drawing/2014/main" xmlns="" id="{4FC422F9-6BA8-4E43-B657-D2A96ADB6DF6}"/>
              </a:ext>
            </a:extLst>
          </p:cNvPr>
          <p:cNvSpPr/>
          <p:nvPr/>
        </p:nvSpPr>
        <p:spPr>
          <a:xfrm>
            <a:off x="1026672" y="1410701"/>
            <a:ext cx="237697" cy="3369072"/>
          </a:xfrm>
          <a:prstGeom prst="rightBracket">
            <a:avLst/>
          </a:prstGeom>
          <a:ln w="38100">
            <a:solidFill>
              <a:srgbClr val="F49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63FCB14-02C7-40B4-B396-6BD8F4B9C644}"/>
              </a:ext>
            </a:extLst>
          </p:cNvPr>
          <p:cNvSpPr txBox="1"/>
          <p:nvPr/>
        </p:nvSpPr>
        <p:spPr>
          <a:xfrm>
            <a:off x="7257679" y="950343"/>
            <a:ext cx="1847600" cy="3792000"/>
          </a:xfrm>
          <a:prstGeom prst="rect">
            <a:avLst/>
          </a:prstGeom>
          <a:solidFill>
            <a:schemeClr val="bg1"/>
          </a:solidFill>
          <a:ln w="12700">
            <a:solidFill>
              <a:srgbClr val="F49FAB"/>
            </a:solidFill>
          </a:ln>
          <a:effectLst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ko-KR" altLang="en-US" sz="9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 결과 </a:t>
            </a:r>
            <a:r>
              <a:rPr lang="en-US" altLang="ko-KR" sz="9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 키워드에 따른 총 검색 결과 개수를 제시</a:t>
            </a:r>
            <a:endParaRPr lang="en-US" altLang="ko-KR" sz="95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ko-KR" altLang="en-US" sz="9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결과 한정</a:t>
            </a:r>
            <a:r>
              <a:rPr lang="en-US" altLang="ko-KR" sz="9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ko-KR" altLang="en-US" sz="9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필터</a:t>
            </a:r>
            <a:r>
              <a:rPr lang="en-US" altLang="ko-KR" sz="9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r>
              <a:rPr lang="ko-KR" altLang="en-US" sz="9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목록 </a:t>
            </a:r>
            <a:r>
              <a:rPr lang="en-US" altLang="ko-KR" sz="9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검색된 결과를 관련성</a:t>
            </a:r>
            <a:r>
              <a:rPr lang="en-US" altLang="ko-KR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최신성으로 정렬하거나</a:t>
            </a:r>
            <a:r>
              <a:rPr lang="en-US" altLang="ko-KR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원본 유형</a:t>
            </a:r>
            <a:r>
              <a:rPr lang="en-US" altLang="ko-KR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출판 날짜</a:t>
            </a:r>
            <a:r>
              <a:rPr lang="en-US" altLang="ko-KR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주제</a:t>
            </a:r>
            <a:r>
              <a:rPr lang="en-US" altLang="ko-KR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데이터베이스 등의 여러 옵션들로 제한하여 검색 결과 내 </a:t>
            </a:r>
            <a:r>
              <a:rPr lang="ko-KR" altLang="en-US" sz="95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재검색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가능</a:t>
            </a:r>
            <a:endParaRPr lang="en-US" altLang="ko-KR" sz="95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ko-KR" altLang="en-US" sz="95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선택한 자료 활용</a:t>
            </a:r>
            <a:r>
              <a:rPr lang="en-US" altLang="ko-KR" sz="95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– 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선택한 자료에 대한 인용정보 생성</a:t>
            </a:r>
            <a:r>
              <a:rPr lang="en-US" altLang="ko-KR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이메일로 보내기</a:t>
            </a:r>
            <a:r>
              <a:rPr lang="en-US" altLang="ko-KR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My Research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에 추가</a:t>
            </a:r>
            <a:r>
              <a:rPr lang="en-US" altLang="ko-KR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모든 저장 옵션 확인 등 플랫폼 기능 활용</a:t>
            </a:r>
            <a:endParaRPr lang="en-US" altLang="ko-KR" sz="95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0" name="말풍선: 타원형 49">
            <a:extLst>
              <a:ext uri="{FF2B5EF4-FFF2-40B4-BE49-F238E27FC236}">
                <a16:creationId xmlns:a16="http://schemas.microsoft.com/office/drawing/2014/main" xmlns="" id="{C33AAC02-39C9-4F2A-A681-5794EEA439F5}"/>
              </a:ext>
            </a:extLst>
          </p:cNvPr>
          <p:cNvSpPr/>
          <p:nvPr/>
        </p:nvSpPr>
        <p:spPr>
          <a:xfrm>
            <a:off x="1215664" y="899543"/>
            <a:ext cx="287418" cy="297499"/>
          </a:xfrm>
          <a:prstGeom prst="wedgeEllipseCallout">
            <a:avLst>
              <a:gd name="adj1" fmla="val -59849"/>
              <a:gd name="adj2" fmla="val 57039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1</a:t>
            </a:r>
          </a:p>
        </p:txBody>
      </p:sp>
      <p:sp>
        <p:nvSpPr>
          <p:cNvPr id="52" name="말풍선: 타원형 51">
            <a:extLst>
              <a:ext uri="{FF2B5EF4-FFF2-40B4-BE49-F238E27FC236}">
                <a16:creationId xmlns:a16="http://schemas.microsoft.com/office/drawing/2014/main" xmlns="" id="{E7DF1002-A880-4C1D-BF40-CCBB4B24D958}"/>
              </a:ext>
            </a:extLst>
          </p:cNvPr>
          <p:cNvSpPr/>
          <p:nvPr/>
        </p:nvSpPr>
        <p:spPr>
          <a:xfrm>
            <a:off x="4782840" y="1316147"/>
            <a:ext cx="287418" cy="297499"/>
          </a:xfrm>
          <a:prstGeom prst="wedgeEllipseCallout">
            <a:avLst>
              <a:gd name="adj1" fmla="val 37185"/>
              <a:gd name="adj2" fmla="val 9398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3</a:t>
            </a:r>
          </a:p>
        </p:txBody>
      </p:sp>
      <p:sp>
        <p:nvSpPr>
          <p:cNvPr id="53" name="말풍선: 타원형 52">
            <a:extLst>
              <a:ext uri="{FF2B5EF4-FFF2-40B4-BE49-F238E27FC236}">
                <a16:creationId xmlns:a16="http://schemas.microsoft.com/office/drawing/2014/main" xmlns="" id="{182393EC-F352-4487-AB70-70128D0502C8}"/>
              </a:ext>
            </a:extLst>
          </p:cNvPr>
          <p:cNvSpPr/>
          <p:nvPr/>
        </p:nvSpPr>
        <p:spPr>
          <a:xfrm>
            <a:off x="1281996" y="1261950"/>
            <a:ext cx="287418" cy="297499"/>
          </a:xfrm>
          <a:prstGeom prst="wedgeEllipseCallout">
            <a:avLst>
              <a:gd name="adj1" fmla="val -61440"/>
              <a:gd name="adj2" fmla="val 52429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2</a:t>
            </a:r>
          </a:p>
        </p:txBody>
      </p:sp>
      <p:sp>
        <p:nvSpPr>
          <p:cNvPr id="13" name="제목 2">
            <a:extLst>
              <a:ext uri="{FF2B5EF4-FFF2-40B4-BE49-F238E27FC236}">
                <a16:creationId xmlns:a16="http://schemas.microsoft.com/office/drawing/2014/main" xmlns="" id="{4F32DE4D-13BF-4250-A258-6DD9DB037F40}"/>
              </a:ext>
            </a:extLst>
          </p:cNvPr>
          <p:cNvSpPr txBox="1">
            <a:spLocks/>
          </p:cNvSpPr>
          <p:nvPr/>
        </p:nvSpPr>
        <p:spPr bwMode="auto">
          <a:xfrm>
            <a:off x="220488" y="0"/>
            <a:ext cx="63388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rgbClr val="31323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 페이지 활용 </a:t>
            </a:r>
            <a:r>
              <a:rPr lang="en-US" altLang="ko-KR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Ⅰ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5682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2028991" y="777245"/>
            <a:ext cx="4422101" cy="167840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제한 조건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(Full Text):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원문이 제공되는 논문만 검색</a:t>
            </a:r>
            <a:endParaRPr lang="en-US" altLang="ko-KR" sz="1000" dirty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출판 날짜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바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(bar)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를 이동하여 출판 년도를 제한 후 업데이트 클릭 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주제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주제 별로 논문 검색 및 확인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색인 용어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키워드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):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논문의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Index Term(keyword)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별로 검색 및 확인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대학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기관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대학 또는 기관 별 논문 검색 및 확인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대학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기관 위치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국가 또는 미국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주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(state)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별 논문 검색 및 확인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언어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출판 언어 별 논문 검색 및 확인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0256" y="2587436"/>
            <a:ext cx="2244852" cy="144757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각 결과한정 옵션의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클릭 시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검색어와 관련성이 높은 주제어 확인 가능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주제에 대한 논문 개수가 많은 순서대로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list-up</a:t>
            </a:r>
            <a:endParaRPr lang="ko-KR" alt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EE5D7D63-28D0-4654-93AA-601FDA6B4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724" y="734090"/>
            <a:ext cx="1505748" cy="43297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F594F6C6-B5CA-455B-B2FA-BF72E0BEA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8991" y="3224486"/>
            <a:ext cx="1500054" cy="1304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B127B6D6-B8F1-4046-A876-19CDB5F0C2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1669" y="2585466"/>
            <a:ext cx="2639423" cy="243742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xmlns="" id="{82FF695B-5F2D-45B0-BA7C-8C87526AD49D}"/>
              </a:ext>
            </a:extLst>
          </p:cNvPr>
          <p:cNvCxnSpPr>
            <a:cxnSpLocks/>
          </p:cNvCxnSpPr>
          <p:nvPr/>
        </p:nvCxnSpPr>
        <p:spPr>
          <a:xfrm flipV="1">
            <a:off x="600246" y="3442716"/>
            <a:ext cx="1428745" cy="211133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2">
                <a:lumMod val="60000"/>
                <a:lumOff val="40000"/>
              </a:schemeClr>
            </a:solidFill>
            <a:headEnd type="oval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연결선: 꺾임 11">
            <a:extLst>
              <a:ext uri="{FF2B5EF4-FFF2-40B4-BE49-F238E27FC236}">
                <a16:creationId xmlns:a16="http://schemas.microsoft.com/office/drawing/2014/main" xmlns="" id="{02B3611D-9535-4770-ADC1-D69ABEAF9684}"/>
              </a:ext>
            </a:extLst>
          </p:cNvPr>
          <p:cNvCxnSpPr>
            <a:cxnSpLocks/>
          </p:cNvCxnSpPr>
          <p:nvPr/>
        </p:nvCxnSpPr>
        <p:spPr>
          <a:xfrm>
            <a:off x="2439714" y="4366256"/>
            <a:ext cx="1371955" cy="34290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2">
                <a:lumMod val="60000"/>
                <a:lumOff val="40000"/>
              </a:schemeClr>
            </a:solidFill>
            <a:headEnd type="oval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xmlns="" id="{C0E98BB0-99B5-4D97-965F-207226CBBBA9}"/>
              </a:ext>
            </a:extLst>
          </p:cNvPr>
          <p:cNvSpPr/>
          <p:nvPr/>
        </p:nvSpPr>
        <p:spPr>
          <a:xfrm>
            <a:off x="2080260" y="4272855"/>
            <a:ext cx="297180" cy="186800"/>
          </a:xfrm>
          <a:prstGeom prst="roundRect">
            <a:avLst/>
          </a:prstGeom>
          <a:noFill/>
          <a:ln>
            <a:solidFill>
              <a:srgbClr val="F49F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2">
            <a:extLst>
              <a:ext uri="{FF2B5EF4-FFF2-40B4-BE49-F238E27FC236}">
                <a16:creationId xmlns:a16="http://schemas.microsoft.com/office/drawing/2014/main" xmlns="" id="{F332A39A-24C3-4976-A999-9955A600EEC1}"/>
              </a:ext>
            </a:extLst>
          </p:cNvPr>
          <p:cNvSpPr txBox="1">
            <a:spLocks/>
          </p:cNvSpPr>
          <p:nvPr/>
        </p:nvSpPr>
        <p:spPr bwMode="auto">
          <a:xfrm>
            <a:off x="220488" y="0"/>
            <a:ext cx="63388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rgbClr val="31323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 페이지 활용 </a:t>
            </a:r>
            <a:r>
              <a:rPr lang="en-US" altLang="ko-KR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Ⅱ – </a:t>
            </a:r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결과 한정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314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8B29DC64-73E7-4636-BCF1-CAC323726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619" y="703470"/>
            <a:ext cx="5045901" cy="266131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317559" y="-13906"/>
            <a:ext cx="6338888" cy="857250"/>
          </a:xfrm>
        </p:spPr>
        <p:txBody>
          <a:bodyPr>
            <a:normAutofit/>
          </a:bodyPr>
          <a:lstStyle/>
          <a:p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검색결과 페이지 활용 </a:t>
            </a:r>
            <a:r>
              <a:rPr lang="en-US" altLang="ko-KR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Ⅲ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245DC20-10DE-4A45-933A-F2A12782E73A}"/>
              </a:ext>
            </a:extLst>
          </p:cNvPr>
          <p:cNvSpPr txBox="1"/>
          <p:nvPr/>
        </p:nvSpPr>
        <p:spPr>
          <a:xfrm>
            <a:off x="5370200" y="254860"/>
            <a:ext cx="3723000" cy="1678408"/>
          </a:xfrm>
          <a:prstGeom prst="rect">
            <a:avLst/>
          </a:prstGeom>
          <a:solidFill>
            <a:schemeClr val="bg1"/>
          </a:solidFill>
          <a:ln w="12700">
            <a:solidFill>
              <a:srgbClr val="F49FAB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자료 유형 및 원문 보기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초록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세부사항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Full-text(PDF)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로 원문 제공 등 자료 유형 확인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참고문헌 리스트 및 피인용 문헌 리스트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해당 논문의 참고문헌 리스트와 피인용 건 수 확인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미리보기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해당 자료의 미리보기를 통해 초록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세부사항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주제어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검색된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DB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등을 확인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xmlns="" id="{0E0F8FEA-F9F7-44F4-9FA9-258ED0C04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619" y="3458668"/>
            <a:ext cx="3426996" cy="161527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80A4EB9-3FA6-46E1-930C-92EAF1BAA5A6}"/>
              </a:ext>
            </a:extLst>
          </p:cNvPr>
          <p:cNvSpPr txBox="1"/>
          <p:nvPr/>
        </p:nvSpPr>
        <p:spPr>
          <a:xfrm>
            <a:off x="3921760" y="3931834"/>
            <a:ext cx="5115559" cy="985911"/>
          </a:xfrm>
          <a:prstGeom prst="rect">
            <a:avLst/>
          </a:prstGeom>
          <a:solidFill>
            <a:schemeClr val="bg1"/>
          </a:solidFill>
          <a:ln w="12700">
            <a:solidFill>
              <a:srgbClr val="F49FAB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4.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시도할 다른 검색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 결과 하단에 검색 키워드와 함께 살펴볼 수 있는 관련 및 추천 검색 키워드 제시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5.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페이지 이동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 결과 페이지 이동 및 페이지당 제시되는 항목 수 조정 가능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xmlns="" id="{8EC9432E-53B3-44D7-BD37-47EAF60AC0FB}"/>
              </a:ext>
            </a:extLst>
          </p:cNvPr>
          <p:cNvSpPr/>
          <p:nvPr/>
        </p:nvSpPr>
        <p:spPr>
          <a:xfrm>
            <a:off x="317559" y="3671551"/>
            <a:ext cx="2425641" cy="509289"/>
          </a:xfrm>
          <a:prstGeom prst="roundRect">
            <a:avLst/>
          </a:prstGeom>
          <a:noFill/>
          <a:ln>
            <a:solidFill>
              <a:srgbClr val="F49F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xmlns="" id="{5E0597B7-1844-41F1-AD5F-C1E306CF9E2F}"/>
              </a:ext>
            </a:extLst>
          </p:cNvPr>
          <p:cNvSpPr/>
          <p:nvPr/>
        </p:nvSpPr>
        <p:spPr>
          <a:xfrm>
            <a:off x="874594" y="1722693"/>
            <a:ext cx="3157910" cy="165543"/>
          </a:xfrm>
          <a:prstGeom prst="round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49" name="말풍선: 타원형 48">
            <a:extLst>
              <a:ext uri="{FF2B5EF4-FFF2-40B4-BE49-F238E27FC236}">
                <a16:creationId xmlns:a16="http://schemas.microsoft.com/office/drawing/2014/main" xmlns="" id="{211DD282-9D89-46AB-92E9-D49131DD272E}"/>
              </a:ext>
            </a:extLst>
          </p:cNvPr>
          <p:cNvSpPr/>
          <p:nvPr/>
        </p:nvSpPr>
        <p:spPr>
          <a:xfrm>
            <a:off x="568888" y="1492282"/>
            <a:ext cx="287418" cy="297499"/>
          </a:xfrm>
          <a:prstGeom prst="wedgeEllipseCallout">
            <a:avLst>
              <a:gd name="adj1" fmla="val 64227"/>
              <a:gd name="adj2" fmla="val 43208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1</a:t>
            </a: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xmlns="" id="{323E61BE-6550-4646-8EF1-AD6BE82042D0}"/>
              </a:ext>
            </a:extLst>
          </p:cNvPr>
          <p:cNvSpPr/>
          <p:nvPr/>
        </p:nvSpPr>
        <p:spPr>
          <a:xfrm>
            <a:off x="874594" y="1888814"/>
            <a:ext cx="1809170" cy="165543"/>
          </a:xfrm>
          <a:prstGeom prst="round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52" name="말풍선: 타원형 51">
            <a:extLst>
              <a:ext uri="{FF2B5EF4-FFF2-40B4-BE49-F238E27FC236}">
                <a16:creationId xmlns:a16="http://schemas.microsoft.com/office/drawing/2014/main" xmlns="" id="{8F0A71CF-0FBB-41D3-A368-80E0753BDBB4}"/>
              </a:ext>
            </a:extLst>
          </p:cNvPr>
          <p:cNvSpPr/>
          <p:nvPr/>
        </p:nvSpPr>
        <p:spPr>
          <a:xfrm>
            <a:off x="568888" y="1865376"/>
            <a:ext cx="287418" cy="297499"/>
          </a:xfrm>
          <a:prstGeom prst="wedgeEllipseCallout">
            <a:avLst>
              <a:gd name="adj1" fmla="val 72181"/>
              <a:gd name="adj2" fmla="val -19801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2</a:t>
            </a: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xmlns="" id="{E9F96341-221B-440A-8B20-DD2FFF0A63F6}"/>
              </a:ext>
            </a:extLst>
          </p:cNvPr>
          <p:cNvGrpSpPr/>
          <p:nvPr/>
        </p:nvGrpSpPr>
        <p:grpSpPr>
          <a:xfrm>
            <a:off x="4572000" y="1845056"/>
            <a:ext cx="2702560" cy="1896778"/>
            <a:chOff x="4572000" y="1865376"/>
            <a:chExt cx="2702560" cy="1896778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xmlns="" id="{9F31DBB7-2C51-4D59-86E7-CA8284146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0" y="1865376"/>
              <a:ext cx="694690" cy="239548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xmlns="" id="{D4EB8D40-E6E6-4A24-8BE6-35961C04E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0" y="2064517"/>
              <a:ext cx="2702560" cy="1697637"/>
            </a:xfrm>
            <a:prstGeom prst="rect">
              <a:avLst/>
            </a:prstGeom>
          </p:spPr>
        </p:pic>
      </p:grpSp>
      <p:sp>
        <p:nvSpPr>
          <p:cNvPr id="54" name="말풍선: 타원형 53">
            <a:extLst>
              <a:ext uri="{FF2B5EF4-FFF2-40B4-BE49-F238E27FC236}">
                <a16:creationId xmlns:a16="http://schemas.microsoft.com/office/drawing/2014/main" xmlns="" id="{FED61020-1AFD-4F47-BB72-FDCA445A40E9}"/>
              </a:ext>
            </a:extLst>
          </p:cNvPr>
          <p:cNvSpPr/>
          <p:nvPr/>
        </p:nvSpPr>
        <p:spPr>
          <a:xfrm>
            <a:off x="4268072" y="1638096"/>
            <a:ext cx="287418" cy="297499"/>
          </a:xfrm>
          <a:prstGeom prst="wedgeEllipseCallout">
            <a:avLst>
              <a:gd name="adj1" fmla="val 72181"/>
              <a:gd name="adj2" fmla="val 45087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3</a:t>
            </a:r>
          </a:p>
        </p:txBody>
      </p:sp>
      <p:sp>
        <p:nvSpPr>
          <p:cNvPr id="55" name="말풍선: 타원형 54">
            <a:extLst>
              <a:ext uri="{FF2B5EF4-FFF2-40B4-BE49-F238E27FC236}">
                <a16:creationId xmlns:a16="http://schemas.microsoft.com/office/drawing/2014/main" xmlns="" id="{A2195FB2-B22B-4A2A-845A-FADE756E9F3A}"/>
              </a:ext>
            </a:extLst>
          </p:cNvPr>
          <p:cNvSpPr/>
          <p:nvPr/>
        </p:nvSpPr>
        <p:spPr>
          <a:xfrm>
            <a:off x="2779019" y="3522801"/>
            <a:ext cx="287418" cy="297499"/>
          </a:xfrm>
          <a:prstGeom prst="wedgeEllipseCallout">
            <a:avLst>
              <a:gd name="adj1" fmla="val -69216"/>
              <a:gd name="adj2" fmla="val 43379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4</a:t>
            </a:r>
          </a:p>
        </p:txBody>
      </p:sp>
      <p:sp>
        <p:nvSpPr>
          <p:cNvPr id="56" name="말풍선: 타원형 55">
            <a:extLst>
              <a:ext uri="{FF2B5EF4-FFF2-40B4-BE49-F238E27FC236}">
                <a16:creationId xmlns:a16="http://schemas.microsoft.com/office/drawing/2014/main" xmlns="" id="{A4513CA8-38FA-49A8-A09D-AEBCF87FFE92}"/>
              </a:ext>
            </a:extLst>
          </p:cNvPr>
          <p:cNvSpPr/>
          <p:nvPr/>
        </p:nvSpPr>
        <p:spPr>
          <a:xfrm>
            <a:off x="3307339" y="4468384"/>
            <a:ext cx="287418" cy="297499"/>
          </a:xfrm>
          <a:prstGeom prst="wedgeEllipseCallout">
            <a:avLst>
              <a:gd name="adj1" fmla="val -88658"/>
              <a:gd name="adj2" fmla="val -36877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1" dirty="0">
              <a:cs typeface="Roboto Regular"/>
            </a:endParaRPr>
          </a:p>
        </p:txBody>
      </p:sp>
      <p:sp>
        <p:nvSpPr>
          <p:cNvPr id="57" name="말풍선: 타원형 56">
            <a:extLst>
              <a:ext uri="{FF2B5EF4-FFF2-40B4-BE49-F238E27FC236}">
                <a16:creationId xmlns:a16="http://schemas.microsoft.com/office/drawing/2014/main" xmlns="" id="{C00CA91D-E97A-4B95-A65B-0F8A588EFD54}"/>
              </a:ext>
            </a:extLst>
          </p:cNvPr>
          <p:cNvSpPr/>
          <p:nvPr/>
        </p:nvSpPr>
        <p:spPr>
          <a:xfrm>
            <a:off x="3307339" y="4468384"/>
            <a:ext cx="287418" cy="297499"/>
          </a:xfrm>
          <a:prstGeom prst="wedgeEllipseCallout">
            <a:avLst>
              <a:gd name="adj1" fmla="val 15622"/>
              <a:gd name="adj2" fmla="val 92898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78731033"/>
      </p:ext>
    </p:extLst>
  </p:cSld>
  <p:clrMapOvr>
    <a:masterClrMapping/>
  </p:clrMapOvr>
</p:sld>
</file>

<file path=ppt/theme/theme1.xml><?xml version="1.0" encoding="utf-8"?>
<a:theme xmlns:a="http://schemas.openxmlformats.org/drawingml/2006/main" name="Proquest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91935"/>
      </a:accent1>
      <a:accent2>
        <a:srgbClr val="24A3A0"/>
      </a:accent2>
      <a:accent3>
        <a:srgbClr val="A9B309"/>
      </a:accent3>
      <a:accent4>
        <a:srgbClr val="5444B9"/>
      </a:accent4>
      <a:accent5>
        <a:srgbClr val="148ED7"/>
      </a:accent5>
      <a:accent6>
        <a:srgbClr val="329D6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latin typeface="Roboto Regular"/>
            <a:cs typeface="Roboto Regular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 cmpd="sng">
          <a:solidFill>
            <a:schemeClr val="bg1">
              <a:lumMod val="50000"/>
            </a:schemeClr>
          </a:solidFill>
          <a:headEnd type="none"/>
          <a:tailEnd type="triangle"/>
        </a:ln>
        <a:effectLst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quest" id="{E98C484D-331E-4C43-82F1-21B33A7A689E}" vid="{50C6BB58-F1DA-406A-BD04-1F34A3BCA807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Proquest</Template>
  <TotalTime>2337</TotalTime>
  <Words>1204</Words>
  <Application>Microsoft Office PowerPoint</Application>
  <PresentationFormat>화면 슬라이드 쇼(16:9)</PresentationFormat>
  <Paragraphs>151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7" baseType="lpstr">
      <vt:lpstr>Aleo Bold</vt:lpstr>
      <vt:lpstr>Aleo Regular</vt:lpstr>
      <vt:lpstr>ＭＳ Ｐゴシック</vt:lpstr>
      <vt:lpstr>Roboto Regular</vt:lpstr>
      <vt:lpstr>굴림</vt:lpstr>
      <vt:lpstr>맑은 고딕</vt:lpstr>
      <vt:lpstr>맑은 고딕</vt:lpstr>
      <vt:lpstr>Arial</vt:lpstr>
      <vt:lpstr>Calibri</vt:lpstr>
      <vt:lpstr>Wingdings</vt:lpstr>
      <vt:lpstr>Proquest</vt:lpstr>
      <vt:lpstr>기본 화면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검색결과 페이지 활용 Ⅲ</vt:lpstr>
      <vt:lpstr>본문 페이지 활용 Ⅰ</vt:lpstr>
      <vt:lpstr>본문 페이지 활용 Ⅱ</vt:lpstr>
      <vt:lpstr>본문 페이지 활용 Ⅲ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Chung, Suhyun</dc:creator>
  <cp:lastModifiedBy>Bu_user</cp:lastModifiedBy>
  <cp:revision>263</cp:revision>
  <dcterms:created xsi:type="dcterms:W3CDTF">2016-11-18T05:39:47Z</dcterms:created>
  <dcterms:modified xsi:type="dcterms:W3CDTF">2020-10-22T07:37:43Z</dcterms:modified>
</cp:coreProperties>
</file>